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5"/>
    <p:sldMasterId id="2147483671"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Lst>
  <p:sldSz cy="5143500" cx="9144000"/>
  <p:notesSz cx="6858000" cy="9144000"/>
  <p:embeddedFontLst>
    <p:embeddedFont>
      <p:font typeface="Playfair Display"/>
      <p:regular r:id="rId65"/>
      <p:bold r:id="rId66"/>
      <p:italic r:id="rId67"/>
      <p:boldItalic r:id="rId68"/>
    </p:embeddedFont>
    <p:embeddedFont>
      <p:font typeface="Montserrat"/>
      <p:regular r:id="rId69"/>
      <p:bold r:id="rId70"/>
      <p:italic r:id="rId71"/>
      <p:boldItalic r:id="rId72"/>
    </p:embeddedFont>
    <p:embeddedFont>
      <p:font typeface="Lato"/>
      <p:regular r:id="rId73"/>
      <p:bold r:id="rId74"/>
      <p:italic r:id="rId75"/>
      <p:boldItalic r:id="rId76"/>
    </p:embeddedFont>
    <p:embeddedFont>
      <p:font typeface="Oswald"/>
      <p:regular r:id="rId77"/>
      <p:bold r:id="rId7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193DF036-21F9-4E50-8791-5091D1C6DB61}">
  <a:tblStyle styleId="{193DF036-21F9-4E50-8791-5091D1C6DB61}"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73" Type="http://schemas.openxmlformats.org/officeDocument/2006/relationships/font" Target="fonts/Lato-regular.fntdata"/><Relationship Id="rId72" Type="http://schemas.openxmlformats.org/officeDocument/2006/relationships/font" Target="fonts/Montserrat-boldItalic.fntdata"/><Relationship Id="rId31" Type="http://schemas.openxmlformats.org/officeDocument/2006/relationships/slide" Target="slides/slide24.xml"/><Relationship Id="rId75" Type="http://schemas.openxmlformats.org/officeDocument/2006/relationships/font" Target="fonts/Lato-italic.fntdata"/><Relationship Id="rId30" Type="http://schemas.openxmlformats.org/officeDocument/2006/relationships/slide" Target="slides/slide23.xml"/><Relationship Id="rId74" Type="http://schemas.openxmlformats.org/officeDocument/2006/relationships/font" Target="fonts/Lato-bold.fntdata"/><Relationship Id="rId33" Type="http://schemas.openxmlformats.org/officeDocument/2006/relationships/slide" Target="slides/slide26.xml"/><Relationship Id="rId77" Type="http://schemas.openxmlformats.org/officeDocument/2006/relationships/font" Target="fonts/Oswald-regular.fntdata"/><Relationship Id="rId32" Type="http://schemas.openxmlformats.org/officeDocument/2006/relationships/slide" Target="slides/slide25.xml"/><Relationship Id="rId76" Type="http://schemas.openxmlformats.org/officeDocument/2006/relationships/font" Target="fonts/Lato-boldItalic.fntdata"/><Relationship Id="rId35" Type="http://schemas.openxmlformats.org/officeDocument/2006/relationships/slide" Target="slides/slide28.xml"/><Relationship Id="rId34" Type="http://schemas.openxmlformats.org/officeDocument/2006/relationships/slide" Target="slides/slide27.xml"/><Relationship Id="rId78" Type="http://schemas.openxmlformats.org/officeDocument/2006/relationships/font" Target="fonts/Oswald-bold.fntdata"/><Relationship Id="rId71" Type="http://schemas.openxmlformats.org/officeDocument/2006/relationships/font" Target="fonts/Montserrat-italic.fntdata"/><Relationship Id="rId70" Type="http://schemas.openxmlformats.org/officeDocument/2006/relationships/font" Target="fonts/Montserrat-bold.fntdata"/><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2" Type="http://schemas.openxmlformats.org/officeDocument/2006/relationships/slide" Target="slides/slide55.xml"/><Relationship Id="rId61" Type="http://schemas.openxmlformats.org/officeDocument/2006/relationships/slide" Target="slides/slide54.xml"/><Relationship Id="rId20" Type="http://schemas.openxmlformats.org/officeDocument/2006/relationships/slide" Target="slides/slide13.xml"/><Relationship Id="rId64" Type="http://schemas.openxmlformats.org/officeDocument/2006/relationships/slide" Target="slides/slide57.xml"/><Relationship Id="rId63" Type="http://schemas.openxmlformats.org/officeDocument/2006/relationships/slide" Target="slides/slide56.xml"/><Relationship Id="rId22" Type="http://schemas.openxmlformats.org/officeDocument/2006/relationships/slide" Target="slides/slide15.xml"/><Relationship Id="rId66" Type="http://schemas.openxmlformats.org/officeDocument/2006/relationships/font" Target="fonts/PlayfairDisplay-bold.fntdata"/><Relationship Id="rId21" Type="http://schemas.openxmlformats.org/officeDocument/2006/relationships/slide" Target="slides/slide14.xml"/><Relationship Id="rId65" Type="http://schemas.openxmlformats.org/officeDocument/2006/relationships/font" Target="fonts/PlayfairDisplay-regular.fntdata"/><Relationship Id="rId24" Type="http://schemas.openxmlformats.org/officeDocument/2006/relationships/slide" Target="slides/slide17.xml"/><Relationship Id="rId68" Type="http://schemas.openxmlformats.org/officeDocument/2006/relationships/font" Target="fonts/PlayfairDisplay-boldItalic.fntdata"/><Relationship Id="rId23" Type="http://schemas.openxmlformats.org/officeDocument/2006/relationships/slide" Target="slides/slide16.xml"/><Relationship Id="rId67" Type="http://schemas.openxmlformats.org/officeDocument/2006/relationships/font" Target="fonts/PlayfairDisplay-italic.fntdata"/><Relationship Id="rId60" Type="http://schemas.openxmlformats.org/officeDocument/2006/relationships/slide" Target="slides/slide53.xml"/><Relationship Id="rId26" Type="http://schemas.openxmlformats.org/officeDocument/2006/relationships/slide" Target="slides/slide19.xml"/><Relationship Id="rId25" Type="http://schemas.openxmlformats.org/officeDocument/2006/relationships/slide" Target="slides/slide18.xml"/><Relationship Id="rId69" Type="http://schemas.openxmlformats.org/officeDocument/2006/relationships/font" Target="fonts/Montserrat-regular.fntdata"/><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11" Type="http://schemas.openxmlformats.org/officeDocument/2006/relationships/slide" Target="slides/slide4.xml"/><Relationship Id="rId55" Type="http://schemas.openxmlformats.org/officeDocument/2006/relationships/slide" Target="slides/slide48.xml"/><Relationship Id="rId10" Type="http://schemas.openxmlformats.org/officeDocument/2006/relationships/slide" Target="slides/slide3.xml"/><Relationship Id="rId54" Type="http://schemas.openxmlformats.org/officeDocument/2006/relationships/slide" Target="slides/slide47.xml"/><Relationship Id="rId13" Type="http://schemas.openxmlformats.org/officeDocument/2006/relationships/slide" Target="slides/slide6.xml"/><Relationship Id="rId57" Type="http://schemas.openxmlformats.org/officeDocument/2006/relationships/slide" Target="slides/slide50.xml"/><Relationship Id="rId12" Type="http://schemas.openxmlformats.org/officeDocument/2006/relationships/slide" Target="slides/slide5.xml"/><Relationship Id="rId56" Type="http://schemas.openxmlformats.org/officeDocument/2006/relationships/slide" Target="slides/slide49.xml"/><Relationship Id="rId15" Type="http://schemas.openxmlformats.org/officeDocument/2006/relationships/slide" Target="slides/slide8.xml"/><Relationship Id="rId59" Type="http://schemas.openxmlformats.org/officeDocument/2006/relationships/slide" Target="slides/slide52.xml"/><Relationship Id="rId14" Type="http://schemas.openxmlformats.org/officeDocument/2006/relationships/slide" Target="slides/slide7.xml"/><Relationship Id="rId58" Type="http://schemas.openxmlformats.org/officeDocument/2006/relationships/slide" Target="slides/slide51.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101a6fc0beb_0_8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101a6fc0beb_0_8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101a6fc0beb_0_6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101a6fc0beb_0_6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101a6fc0beb_0_6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101a6fc0beb_0_6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101a6fc0beb_0_6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101a6fc0beb_0_6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101a6fc0beb_0_6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101a6fc0beb_0_6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101a6fc0beb_0_6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101a6fc0beb_0_6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101a6fc0beb_0_8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101a6fc0beb_0_8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101a6fc0beb_0_7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101a6fc0beb_0_7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101a6fc0beb_0_7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101a6fc0beb_0_7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101a6fc0beb_0_7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101a6fc0beb_0_7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101a6fc0beb_0_8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101a6fc0beb_0_8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101a6fc0beb_0_7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101a6fc0beb_0_7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101a6fc0beb_0_7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101a6fc0beb_0_7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101a6fc0beb_0_7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101a6fc0beb_0_7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101a6fc0beb_0_7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101a6fc0beb_0_7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101a6fc0beb_0_7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101a6fc0beb_0_7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101a6fc0beb_0_7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101a6fc0beb_0_7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101a6fc0beb_0_7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101a6fc0beb_0_7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101a6fc0beb_1_5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101a6fc0beb_1_5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101a6fc0beb_1_5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101a6fc0beb_1_5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101a6fc0beb_4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101a6fc0beb_4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101a6fc0beb_0_6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101a6fc0beb_0_6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101a6fc0beb_4_9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101a6fc0beb_4_9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101a6fc0beb_4_9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101a6fc0beb_4_9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101a6fc0beb_2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101a6fc0beb_2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101a6fc0beb_4_9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101a6fc0beb_4_9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101a6fc0beb_4_9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101a6fc0beb_4_9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101a6fc0beb_4_9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101a6fc0beb_4_9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101a6fc0beb_2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0" name="Google Shape;380;g101a6fc0beb_2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g101a6fc0beb_4_9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6" name="Google Shape;386;g101a6fc0beb_4_9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g101a6fc0beb_4_9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2" name="Google Shape;392;g101a6fc0beb_4_9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g101a6fc0beb_4_9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8" name="Google Shape;398;g101a6fc0beb_4_9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101a6fc0beb_0_8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101a6fc0beb_0_8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101a6fc0beb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4" name="Google Shape;404;g101a6fc0beb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g101a6fc0beb_4_9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0" name="Google Shape;410;g101a6fc0beb_4_9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g101a6fc0beb_4_9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6" name="Google Shape;416;g101a6fc0beb_4_9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g101a6fc0beb_4_10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2" name="Google Shape;422;g101a6fc0beb_4_10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g101a6fc0beb_4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8" name="Google Shape;428;g101a6fc0beb_4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g101a6fc0beb_4_10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4" name="Google Shape;434;g101a6fc0beb_4_10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g101a6fc0beb_4_10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0" name="Google Shape;440;g101a6fc0beb_4_10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g101a6fc0beb_4_10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6" name="Google Shape;446;g101a6fc0beb_4_10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g101a6fc0beb_0_8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2" name="Google Shape;452;g101a6fc0beb_0_8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g101a6fc0beb_4_10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8" name="Google Shape;458;g101a6fc0beb_4_10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101a6fc0beb_0_6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101a6fc0beb_0_6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g101a6fc0beb_4_10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4" name="Google Shape;464;g101a6fc0beb_4_10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g101a6fc0beb_4_10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0" name="Google Shape;470;g101a6fc0beb_4_10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g10195d6cf60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6" name="Google Shape;476;g10195d6cf60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g10195d6cf60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1" name="Google Shape;481;g10195d6cf60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g10195d6cf60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7" name="Google Shape;487;g10195d6cf60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g10195d6cf60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3" name="Google Shape;493;g10195d6cf60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g10195d6cf60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9" name="Google Shape;499;g10195d6cf60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 name="Shape 503"/>
        <p:cNvGrpSpPr/>
        <p:nvPr/>
      </p:nvGrpSpPr>
      <p:grpSpPr>
        <a:xfrm>
          <a:off x="0" y="0"/>
          <a:ext cx="0" cy="0"/>
          <a:chOff x="0" y="0"/>
          <a:chExt cx="0" cy="0"/>
        </a:xfrm>
      </p:grpSpPr>
      <p:sp>
        <p:nvSpPr>
          <p:cNvPr id="504" name="Google Shape;504;g101a6fc0beb_4_13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5" name="Google Shape;505;g101a6fc0beb_4_13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101a6fc0beb_0_6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101a6fc0beb_0_6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101a6fc0beb_0_6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101a6fc0beb_0_6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101a6fc0beb_0_6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101a6fc0beb_0_6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101a6fc0beb_0_6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101a6fc0beb_0_6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p2"/>
          <p:cNvSpPr/>
          <p:nvPr/>
        </p:nvSpPr>
        <p:spPr>
          <a:xfrm>
            <a:off x="4286250" y="0"/>
            <a:ext cx="723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a:off x="4358475" y="0"/>
            <a:ext cx="38532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ph type="ctrTitle"/>
          </p:nvPr>
        </p:nvSpPr>
        <p:spPr>
          <a:xfrm>
            <a:off x="344250" y="1403850"/>
            <a:ext cx="8455500" cy="2146800"/>
          </a:xfrm>
          <a:prstGeom prst="rect">
            <a:avLst/>
          </a:prstGeom>
          <a:solidFill>
            <a:srgbClr val="FFFFFF"/>
          </a:solidFill>
        </p:spPr>
        <p:txBody>
          <a:bodyPr anchorCtr="0" anchor="ctr" bIns="91425" lIns="91425" spcFirstLastPara="1" rIns="91425" wrap="square" tIns="91425">
            <a:normAutofit/>
          </a:bodyPr>
          <a:lstStyle>
            <a:lvl1pPr lvl="0" algn="ctr">
              <a:spcBef>
                <a:spcPts val="0"/>
              </a:spcBef>
              <a:spcAft>
                <a:spcPts val="0"/>
              </a:spcAft>
              <a:buSzPts val="6800"/>
              <a:buFont typeface="Playfair Display"/>
              <a:buNone/>
              <a:defRPr b="1" sz="6800">
                <a:latin typeface="Playfair Display"/>
                <a:ea typeface="Playfair Display"/>
                <a:cs typeface="Playfair Display"/>
                <a:sym typeface="Playfair Display"/>
              </a:defRPr>
            </a:lvl1pPr>
            <a:lvl2pPr lvl="1" algn="ctr">
              <a:spcBef>
                <a:spcPts val="0"/>
              </a:spcBef>
              <a:spcAft>
                <a:spcPts val="0"/>
              </a:spcAft>
              <a:buSzPts val="6800"/>
              <a:buFont typeface="Playfair Display"/>
              <a:buNone/>
              <a:defRPr b="1" sz="6800">
                <a:latin typeface="Playfair Display"/>
                <a:ea typeface="Playfair Display"/>
                <a:cs typeface="Playfair Display"/>
                <a:sym typeface="Playfair Display"/>
              </a:defRPr>
            </a:lvl2pPr>
            <a:lvl3pPr lvl="2" algn="ctr">
              <a:spcBef>
                <a:spcPts val="0"/>
              </a:spcBef>
              <a:spcAft>
                <a:spcPts val="0"/>
              </a:spcAft>
              <a:buSzPts val="6800"/>
              <a:buFont typeface="Playfair Display"/>
              <a:buNone/>
              <a:defRPr b="1" sz="6800">
                <a:latin typeface="Playfair Display"/>
                <a:ea typeface="Playfair Display"/>
                <a:cs typeface="Playfair Display"/>
                <a:sym typeface="Playfair Display"/>
              </a:defRPr>
            </a:lvl3pPr>
            <a:lvl4pPr lvl="3" algn="ctr">
              <a:spcBef>
                <a:spcPts val="0"/>
              </a:spcBef>
              <a:spcAft>
                <a:spcPts val="0"/>
              </a:spcAft>
              <a:buSzPts val="6800"/>
              <a:buFont typeface="Playfair Display"/>
              <a:buNone/>
              <a:defRPr b="1" sz="6800">
                <a:latin typeface="Playfair Display"/>
                <a:ea typeface="Playfair Display"/>
                <a:cs typeface="Playfair Display"/>
                <a:sym typeface="Playfair Display"/>
              </a:defRPr>
            </a:lvl4pPr>
            <a:lvl5pPr lvl="4" algn="ctr">
              <a:spcBef>
                <a:spcPts val="0"/>
              </a:spcBef>
              <a:spcAft>
                <a:spcPts val="0"/>
              </a:spcAft>
              <a:buSzPts val="6800"/>
              <a:buFont typeface="Playfair Display"/>
              <a:buNone/>
              <a:defRPr b="1" sz="6800">
                <a:latin typeface="Playfair Display"/>
                <a:ea typeface="Playfair Display"/>
                <a:cs typeface="Playfair Display"/>
                <a:sym typeface="Playfair Display"/>
              </a:defRPr>
            </a:lvl5pPr>
            <a:lvl6pPr lvl="5" algn="ctr">
              <a:spcBef>
                <a:spcPts val="0"/>
              </a:spcBef>
              <a:spcAft>
                <a:spcPts val="0"/>
              </a:spcAft>
              <a:buSzPts val="6800"/>
              <a:buFont typeface="Playfair Display"/>
              <a:buNone/>
              <a:defRPr b="1" sz="6800">
                <a:latin typeface="Playfair Display"/>
                <a:ea typeface="Playfair Display"/>
                <a:cs typeface="Playfair Display"/>
                <a:sym typeface="Playfair Display"/>
              </a:defRPr>
            </a:lvl6pPr>
            <a:lvl7pPr lvl="6" algn="ctr">
              <a:spcBef>
                <a:spcPts val="0"/>
              </a:spcBef>
              <a:spcAft>
                <a:spcPts val="0"/>
              </a:spcAft>
              <a:buSzPts val="6800"/>
              <a:buFont typeface="Playfair Display"/>
              <a:buNone/>
              <a:defRPr b="1" sz="6800">
                <a:latin typeface="Playfair Display"/>
                <a:ea typeface="Playfair Display"/>
                <a:cs typeface="Playfair Display"/>
                <a:sym typeface="Playfair Display"/>
              </a:defRPr>
            </a:lvl7pPr>
            <a:lvl8pPr lvl="7" algn="ctr">
              <a:spcBef>
                <a:spcPts val="0"/>
              </a:spcBef>
              <a:spcAft>
                <a:spcPts val="0"/>
              </a:spcAft>
              <a:buSzPts val="6800"/>
              <a:buFont typeface="Playfair Display"/>
              <a:buNone/>
              <a:defRPr b="1" sz="6800">
                <a:latin typeface="Playfair Display"/>
                <a:ea typeface="Playfair Display"/>
                <a:cs typeface="Playfair Display"/>
                <a:sym typeface="Playfair Display"/>
              </a:defRPr>
            </a:lvl8pPr>
            <a:lvl9pPr lvl="8" algn="ctr">
              <a:spcBef>
                <a:spcPts val="0"/>
              </a:spcBef>
              <a:spcAft>
                <a:spcPts val="0"/>
              </a:spcAft>
              <a:buSzPts val="6800"/>
              <a:buFont typeface="Playfair Display"/>
              <a:buNone/>
              <a:defRPr b="1" sz="6800">
                <a:latin typeface="Playfair Display"/>
                <a:ea typeface="Playfair Display"/>
                <a:cs typeface="Playfair Display"/>
                <a:sym typeface="Playfair Display"/>
              </a:defRPr>
            </a:lvl9pPr>
          </a:lstStyle>
          <a:p/>
        </p:txBody>
      </p:sp>
      <p:sp>
        <p:nvSpPr>
          <p:cNvPr id="13" name="Google Shape;13;p2"/>
          <p:cNvSpPr txBox="1"/>
          <p:nvPr>
            <p:ph idx="1" type="subTitle"/>
          </p:nvPr>
        </p:nvSpPr>
        <p:spPr>
          <a:xfrm>
            <a:off x="344250" y="3550650"/>
            <a:ext cx="4910100" cy="577800"/>
          </a:xfrm>
          <a:prstGeom prst="rect">
            <a:avLst/>
          </a:prstGeom>
          <a:solidFill>
            <a:schemeClr val="dk2"/>
          </a:solidFill>
        </p:spPr>
        <p:txBody>
          <a:bodyPr anchorCtr="0" anchor="ctr" bIns="91425" lIns="91425" spcFirstLastPara="1" rIns="91425" wrap="square" tIns="91425">
            <a:normAutofit/>
          </a:bodyPr>
          <a:lstStyle>
            <a:lvl1pPr lvl="0">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1pPr>
            <a:lvl2pPr lvl="1">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2pPr>
            <a:lvl3pPr lvl="2">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3pPr>
            <a:lvl4pPr lvl="3">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4pPr>
            <a:lvl5pPr lvl="4">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5pPr>
            <a:lvl6pPr lvl="5">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6pPr>
            <a:lvl7pPr lvl="6">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7pPr>
            <a:lvl8pPr lvl="7">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8pPr>
            <a:lvl9pPr lvl="8">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9pPr>
          </a:lstStyle>
          <a:p/>
        </p:txBody>
      </p:sp>
      <p:sp>
        <p:nvSpPr>
          <p:cNvPr id="14" name="Google Shape;14;p2"/>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8" name="Shape 48"/>
        <p:cNvGrpSpPr/>
        <p:nvPr/>
      </p:nvGrpSpPr>
      <p:grpSpPr>
        <a:xfrm>
          <a:off x="0" y="0"/>
          <a:ext cx="0" cy="0"/>
          <a:chOff x="0" y="0"/>
          <a:chExt cx="0" cy="0"/>
        </a:xfrm>
      </p:grpSpPr>
      <p:sp>
        <p:nvSpPr>
          <p:cNvPr id="49" name="Google Shape;49;p11"/>
          <p:cNvSpPr txBox="1"/>
          <p:nvPr>
            <p:ph hasCustomPrompt="1" type="title"/>
          </p:nvPr>
        </p:nvSpPr>
        <p:spPr>
          <a:xfrm>
            <a:off x="311700" y="999925"/>
            <a:ext cx="8520600" cy="2146200"/>
          </a:xfrm>
          <a:prstGeom prst="rect">
            <a:avLst/>
          </a:prstGeom>
        </p:spPr>
        <p:txBody>
          <a:bodyPr anchorCtr="0" anchor="b" bIns="91425" lIns="91425" spcFirstLastPara="1" rIns="91425" wrap="square" tIns="91425">
            <a:normAutofit/>
          </a:bodyPr>
          <a:lstStyle>
            <a:lvl1pPr lvl="0" algn="ctr">
              <a:spcBef>
                <a:spcPts val="0"/>
              </a:spcBef>
              <a:spcAft>
                <a:spcPts val="0"/>
              </a:spcAft>
              <a:buSzPts val="14000"/>
              <a:buFont typeface="Montserrat"/>
              <a:buNone/>
              <a:defRPr sz="14000">
                <a:latin typeface="Montserrat"/>
                <a:ea typeface="Montserrat"/>
                <a:cs typeface="Montserrat"/>
                <a:sym typeface="Montserrat"/>
              </a:defRPr>
            </a:lvl1pPr>
            <a:lvl2pPr lvl="1" algn="ctr">
              <a:spcBef>
                <a:spcPts val="0"/>
              </a:spcBef>
              <a:spcAft>
                <a:spcPts val="0"/>
              </a:spcAft>
              <a:buSzPts val="14000"/>
              <a:buFont typeface="Montserrat"/>
              <a:buNone/>
              <a:defRPr sz="14000">
                <a:latin typeface="Montserrat"/>
                <a:ea typeface="Montserrat"/>
                <a:cs typeface="Montserrat"/>
                <a:sym typeface="Montserrat"/>
              </a:defRPr>
            </a:lvl2pPr>
            <a:lvl3pPr lvl="2" algn="ctr">
              <a:spcBef>
                <a:spcPts val="0"/>
              </a:spcBef>
              <a:spcAft>
                <a:spcPts val="0"/>
              </a:spcAft>
              <a:buSzPts val="14000"/>
              <a:buFont typeface="Montserrat"/>
              <a:buNone/>
              <a:defRPr sz="14000">
                <a:latin typeface="Montserrat"/>
                <a:ea typeface="Montserrat"/>
                <a:cs typeface="Montserrat"/>
                <a:sym typeface="Montserrat"/>
              </a:defRPr>
            </a:lvl3pPr>
            <a:lvl4pPr lvl="3" algn="ctr">
              <a:spcBef>
                <a:spcPts val="0"/>
              </a:spcBef>
              <a:spcAft>
                <a:spcPts val="0"/>
              </a:spcAft>
              <a:buSzPts val="14000"/>
              <a:buFont typeface="Montserrat"/>
              <a:buNone/>
              <a:defRPr sz="14000">
                <a:latin typeface="Montserrat"/>
                <a:ea typeface="Montserrat"/>
                <a:cs typeface="Montserrat"/>
                <a:sym typeface="Montserrat"/>
              </a:defRPr>
            </a:lvl4pPr>
            <a:lvl5pPr lvl="4" algn="ctr">
              <a:spcBef>
                <a:spcPts val="0"/>
              </a:spcBef>
              <a:spcAft>
                <a:spcPts val="0"/>
              </a:spcAft>
              <a:buSzPts val="14000"/>
              <a:buFont typeface="Montserrat"/>
              <a:buNone/>
              <a:defRPr sz="14000">
                <a:latin typeface="Montserrat"/>
                <a:ea typeface="Montserrat"/>
                <a:cs typeface="Montserrat"/>
                <a:sym typeface="Montserrat"/>
              </a:defRPr>
            </a:lvl5pPr>
            <a:lvl6pPr lvl="5" algn="ctr">
              <a:spcBef>
                <a:spcPts val="0"/>
              </a:spcBef>
              <a:spcAft>
                <a:spcPts val="0"/>
              </a:spcAft>
              <a:buSzPts val="14000"/>
              <a:buFont typeface="Montserrat"/>
              <a:buNone/>
              <a:defRPr sz="14000">
                <a:latin typeface="Montserrat"/>
                <a:ea typeface="Montserrat"/>
                <a:cs typeface="Montserrat"/>
                <a:sym typeface="Montserrat"/>
              </a:defRPr>
            </a:lvl6pPr>
            <a:lvl7pPr lvl="6" algn="ctr">
              <a:spcBef>
                <a:spcPts val="0"/>
              </a:spcBef>
              <a:spcAft>
                <a:spcPts val="0"/>
              </a:spcAft>
              <a:buSzPts val="14000"/>
              <a:buFont typeface="Montserrat"/>
              <a:buNone/>
              <a:defRPr sz="14000">
                <a:latin typeface="Montserrat"/>
                <a:ea typeface="Montserrat"/>
                <a:cs typeface="Montserrat"/>
                <a:sym typeface="Montserrat"/>
              </a:defRPr>
            </a:lvl7pPr>
            <a:lvl8pPr lvl="7" algn="ctr">
              <a:spcBef>
                <a:spcPts val="0"/>
              </a:spcBef>
              <a:spcAft>
                <a:spcPts val="0"/>
              </a:spcAft>
              <a:buSzPts val="14000"/>
              <a:buFont typeface="Montserrat"/>
              <a:buNone/>
              <a:defRPr sz="14000">
                <a:latin typeface="Montserrat"/>
                <a:ea typeface="Montserrat"/>
                <a:cs typeface="Montserrat"/>
                <a:sym typeface="Montserrat"/>
              </a:defRPr>
            </a:lvl8pPr>
            <a:lvl9pPr lvl="8" algn="ctr">
              <a:spcBef>
                <a:spcPts val="0"/>
              </a:spcBef>
              <a:spcAft>
                <a:spcPts val="0"/>
              </a:spcAft>
              <a:buSzPts val="14000"/>
              <a:buFont typeface="Montserrat"/>
              <a:buNone/>
              <a:defRPr sz="14000">
                <a:latin typeface="Montserrat"/>
                <a:ea typeface="Montserrat"/>
                <a:cs typeface="Montserrat"/>
                <a:sym typeface="Montserrat"/>
              </a:defRPr>
            </a:lvl9pPr>
          </a:lstStyle>
          <a:p>
            <a:r>
              <a:t>xx%</a:t>
            </a:r>
          </a:p>
        </p:txBody>
      </p:sp>
      <p:sp>
        <p:nvSpPr>
          <p:cNvPr id="50" name="Google Shape;50;p11"/>
          <p:cNvSpPr txBox="1"/>
          <p:nvPr>
            <p:ph idx="1" type="body"/>
          </p:nvPr>
        </p:nvSpPr>
        <p:spPr>
          <a:xfrm>
            <a:off x="311700" y="32284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highlight>
                  <a:schemeClr val="dk1"/>
                </a:highlight>
              </a:defRPr>
            </a:lvl1pPr>
            <a:lvl2pPr indent="-317500" lvl="1" marL="914400" algn="ctr">
              <a:spcBef>
                <a:spcPts val="0"/>
              </a:spcBef>
              <a:spcAft>
                <a:spcPts val="0"/>
              </a:spcAft>
              <a:buSzPts val="1400"/>
              <a:buChar char="○"/>
              <a:defRPr>
                <a:highlight>
                  <a:schemeClr val="dk1"/>
                </a:highlight>
              </a:defRPr>
            </a:lvl2pPr>
            <a:lvl3pPr indent="-317500" lvl="2" marL="1371600" algn="ctr">
              <a:spcBef>
                <a:spcPts val="0"/>
              </a:spcBef>
              <a:spcAft>
                <a:spcPts val="0"/>
              </a:spcAft>
              <a:buSzPts val="1400"/>
              <a:buChar char="■"/>
              <a:defRPr>
                <a:highlight>
                  <a:schemeClr val="dk1"/>
                </a:highlight>
              </a:defRPr>
            </a:lvl3pPr>
            <a:lvl4pPr indent="-317500" lvl="3" marL="1828800" algn="ctr">
              <a:spcBef>
                <a:spcPts val="0"/>
              </a:spcBef>
              <a:spcAft>
                <a:spcPts val="0"/>
              </a:spcAft>
              <a:buSzPts val="1400"/>
              <a:buChar char="●"/>
              <a:defRPr>
                <a:highlight>
                  <a:schemeClr val="dk1"/>
                </a:highlight>
              </a:defRPr>
            </a:lvl4pPr>
            <a:lvl5pPr indent="-317500" lvl="4" marL="2286000" algn="ctr">
              <a:spcBef>
                <a:spcPts val="0"/>
              </a:spcBef>
              <a:spcAft>
                <a:spcPts val="0"/>
              </a:spcAft>
              <a:buSzPts val="1400"/>
              <a:buChar char="○"/>
              <a:defRPr>
                <a:highlight>
                  <a:schemeClr val="dk1"/>
                </a:highlight>
              </a:defRPr>
            </a:lvl5pPr>
            <a:lvl6pPr indent="-317500" lvl="5" marL="2743200" algn="ctr">
              <a:spcBef>
                <a:spcPts val="0"/>
              </a:spcBef>
              <a:spcAft>
                <a:spcPts val="0"/>
              </a:spcAft>
              <a:buSzPts val="1400"/>
              <a:buChar char="■"/>
              <a:defRPr>
                <a:highlight>
                  <a:schemeClr val="dk1"/>
                </a:highlight>
              </a:defRPr>
            </a:lvl6pPr>
            <a:lvl7pPr indent="-317500" lvl="6" marL="3200400" algn="ctr">
              <a:spcBef>
                <a:spcPts val="0"/>
              </a:spcBef>
              <a:spcAft>
                <a:spcPts val="0"/>
              </a:spcAft>
              <a:buSzPts val="1400"/>
              <a:buChar char="●"/>
              <a:defRPr>
                <a:highlight>
                  <a:schemeClr val="dk1"/>
                </a:highlight>
              </a:defRPr>
            </a:lvl7pPr>
            <a:lvl8pPr indent="-317500" lvl="7" marL="3657600" algn="ctr">
              <a:spcBef>
                <a:spcPts val="0"/>
              </a:spcBef>
              <a:spcAft>
                <a:spcPts val="0"/>
              </a:spcAft>
              <a:buSzPts val="1400"/>
              <a:buChar char="○"/>
              <a:defRPr>
                <a:highlight>
                  <a:schemeClr val="dk1"/>
                </a:highlight>
              </a:defRPr>
            </a:lvl8pPr>
            <a:lvl9pPr indent="-317500" lvl="8" marL="4114800" algn="ctr">
              <a:spcBef>
                <a:spcPts val="0"/>
              </a:spcBef>
              <a:spcAft>
                <a:spcPts val="0"/>
              </a:spcAft>
              <a:buSzPts val="1400"/>
              <a:buChar char="■"/>
              <a:defRPr>
                <a:highlight>
                  <a:schemeClr val="dk1"/>
                </a:highlight>
              </a:defRPr>
            </a:lvl9pPr>
          </a:lstStyle>
          <a:p/>
        </p:txBody>
      </p:sp>
      <p:sp>
        <p:nvSpPr>
          <p:cNvPr id="51" name="Google Shape;51;p11"/>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 name="Shape 52"/>
        <p:cNvGrpSpPr/>
        <p:nvPr/>
      </p:nvGrpSpPr>
      <p:grpSpPr>
        <a:xfrm>
          <a:off x="0" y="0"/>
          <a:ext cx="0" cy="0"/>
          <a:chOff x="0" y="0"/>
          <a:chExt cx="0" cy="0"/>
        </a:xfrm>
      </p:grpSpPr>
      <p:sp>
        <p:nvSpPr>
          <p:cNvPr id="53" name="Google Shape;53;p12"/>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8" name="Shape 58"/>
        <p:cNvGrpSpPr/>
        <p:nvPr/>
      </p:nvGrpSpPr>
      <p:grpSpPr>
        <a:xfrm>
          <a:off x="0" y="0"/>
          <a:ext cx="0" cy="0"/>
          <a:chOff x="0" y="0"/>
          <a:chExt cx="0" cy="0"/>
        </a:xfrm>
      </p:grpSpPr>
      <p:sp>
        <p:nvSpPr>
          <p:cNvPr id="59" name="Google Shape;59;p14"/>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 name="Google Shape;60;p14"/>
          <p:cNvGrpSpPr/>
          <p:nvPr/>
        </p:nvGrpSpPr>
        <p:grpSpPr>
          <a:xfrm>
            <a:off x="0" y="490"/>
            <a:ext cx="5153705" cy="5134399"/>
            <a:chOff x="0" y="75"/>
            <a:chExt cx="5153705" cy="5152950"/>
          </a:xfrm>
        </p:grpSpPr>
        <p:sp>
          <p:nvSpPr>
            <p:cNvPr id="61" name="Google Shape;61;p14"/>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14"/>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14"/>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14"/>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 name="Google Shape;65;p14"/>
          <p:cNvSpPr txBox="1"/>
          <p:nvPr>
            <p:ph type="ctrTitle"/>
          </p:nvPr>
        </p:nvSpPr>
        <p:spPr>
          <a:xfrm>
            <a:off x="3537150" y="1578400"/>
            <a:ext cx="5017500" cy="1578900"/>
          </a:xfrm>
          <a:prstGeom prst="rect">
            <a:avLst/>
          </a:prstGeom>
        </p:spPr>
        <p:txBody>
          <a:bodyPr anchorCtr="0" anchor="t" bIns="91425" lIns="91425" spcFirstLastPara="1" rIns="91425" wrap="square" tIns="91425">
            <a:norm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66" name="Google Shape;66;p14"/>
          <p:cNvSpPr txBox="1"/>
          <p:nvPr>
            <p:ph idx="1" type="subTitle"/>
          </p:nvPr>
        </p:nvSpPr>
        <p:spPr>
          <a:xfrm>
            <a:off x="5083950" y="3924925"/>
            <a:ext cx="34707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67" name="Google Shape;67;p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8" name="Shape 68"/>
        <p:cNvGrpSpPr/>
        <p:nvPr/>
      </p:nvGrpSpPr>
      <p:grpSpPr>
        <a:xfrm>
          <a:off x="0" y="0"/>
          <a:ext cx="0" cy="0"/>
          <a:chOff x="0" y="0"/>
          <a:chExt cx="0" cy="0"/>
        </a:xfrm>
      </p:grpSpPr>
      <p:grpSp>
        <p:nvGrpSpPr>
          <p:cNvPr id="69" name="Google Shape;69;p15"/>
          <p:cNvGrpSpPr/>
          <p:nvPr/>
        </p:nvGrpSpPr>
        <p:grpSpPr>
          <a:xfrm>
            <a:off x="4406400" y="0"/>
            <a:ext cx="4737600" cy="5143065"/>
            <a:chOff x="4406400" y="0"/>
            <a:chExt cx="4737600" cy="5143065"/>
          </a:xfrm>
        </p:grpSpPr>
        <p:sp>
          <p:nvSpPr>
            <p:cNvPr id="70" name="Google Shape;70;p15"/>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15"/>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5"/>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5"/>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5"/>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5"/>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5"/>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15"/>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15"/>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15"/>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15"/>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15"/>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5"/>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15"/>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15"/>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5"/>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5"/>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5"/>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 name="Google Shape;88;p15"/>
          <p:cNvSpPr txBox="1"/>
          <p:nvPr>
            <p:ph type="title"/>
          </p:nvPr>
        </p:nvSpPr>
        <p:spPr>
          <a:xfrm>
            <a:off x="823850" y="2053000"/>
            <a:ext cx="4587000" cy="11487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89" name="Google Shape;89;p1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90" name="Shape 90"/>
        <p:cNvGrpSpPr/>
        <p:nvPr/>
      </p:nvGrpSpPr>
      <p:grpSpPr>
        <a:xfrm>
          <a:off x="0" y="0"/>
          <a:ext cx="0" cy="0"/>
          <a:chOff x="0" y="0"/>
          <a:chExt cx="0" cy="0"/>
        </a:xfrm>
      </p:grpSpPr>
      <p:grpSp>
        <p:nvGrpSpPr>
          <p:cNvPr id="91" name="Google Shape;91;p16"/>
          <p:cNvGrpSpPr/>
          <p:nvPr/>
        </p:nvGrpSpPr>
        <p:grpSpPr>
          <a:xfrm>
            <a:off x="0" y="381001"/>
            <a:ext cx="1037850" cy="1016287"/>
            <a:chOff x="0" y="381001"/>
            <a:chExt cx="1037850" cy="1016287"/>
          </a:xfrm>
        </p:grpSpPr>
        <p:sp>
          <p:nvSpPr>
            <p:cNvPr id="92" name="Google Shape;92;p1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1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4" name="Google Shape;94;p1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95" name="Google Shape;95;p16"/>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6" name="Google Shape;96;p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97" name="Shape 97"/>
        <p:cNvGrpSpPr/>
        <p:nvPr/>
      </p:nvGrpSpPr>
      <p:grpSpPr>
        <a:xfrm>
          <a:off x="0" y="0"/>
          <a:ext cx="0" cy="0"/>
          <a:chOff x="0" y="0"/>
          <a:chExt cx="0" cy="0"/>
        </a:xfrm>
      </p:grpSpPr>
      <p:grpSp>
        <p:nvGrpSpPr>
          <p:cNvPr id="98" name="Google Shape;98;p17"/>
          <p:cNvGrpSpPr/>
          <p:nvPr/>
        </p:nvGrpSpPr>
        <p:grpSpPr>
          <a:xfrm>
            <a:off x="0" y="381001"/>
            <a:ext cx="1037850" cy="1016287"/>
            <a:chOff x="0" y="381001"/>
            <a:chExt cx="1037850" cy="1016287"/>
          </a:xfrm>
        </p:grpSpPr>
        <p:sp>
          <p:nvSpPr>
            <p:cNvPr id="99" name="Google Shape;99;p1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1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1" name="Google Shape;101;p17"/>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02" name="Google Shape;102;p17"/>
          <p:cNvSpPr txBox="1"/>
          <p:nvPr>
            <p:ph idx="1" type="body"/>
          </p:nvPr>
        </p:nvSpPr>
        <p:spPr>
          <a:xfrm>
            <a:off x="1297500"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03" name="Google Shape;103;p17"/>
          <p:cNvSpPr txBox="1"/>
          <p:nvPr>
            <p:ph idx="2" type="body"/>
          </p:nvPr>
        </p:nvSpPr>
        <p:spPr>
          <a:xfrm>
            <a:off x="4933221"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04" name="Google Shape;104;p1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05" name="Shape 105"/>
        <p:cNvGrpSpPr/>
        <p:nvPr/>
      </p:nvGrpSpPr>
      <p:grpSpPr>
        <a:xfrm>
          <a:off x="0" y="0"/>
          <a:ext cx="0" cy="0"/>
          <a:chOff x="0" y="0"/>
          <a:chExt cx="0" cy="0"/>
        </a:xfrm>
      </p:grpSpPr>
      <p:grpSp>
        <p:nvGrpSpPr>
          <p:cNvPr id="106" name="Google Shape;106;p18"/>
          <p:cNvGrpSpPr/>
          <p:nvPr/>
        </p:nvGrpSpPr>
        <p:grpSpPr>
          <a:xfrm>
            <a:off x="0" y="381001"/>
            <a:ext cx="1037850" cy="1016287"/>
            <a:chOff x="0" y="381001"/>
            <a:chExt cx="1037850" cy="1016287"/>
          </a:xfrm>
        </p:grpSpPr>
        <p:sp>
          <p:nvSpPr>
            <p:cNvPr id="107" name="Google Shape;107;p18"/>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8"/>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 name="Google Shape;109;p18"/>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10" name="Google Shape;110;p1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11" name="Shape 111"/>
        <p:cNvGrpSpPr/>
        <p:nvPr/>
      </p:nvGrpSpPr>
      <p:grpSpPr>
        <a:xfrm>
          <a:off x="0" y="0"/>
          <a:ext cx="0" cy="0"/>
          <a:chOff x="0" y="0"/>
          <a:chExt cx="0" cy="0"/>
        </a:xfrm>
      </p:grpSpPr>
      <p:grpSp>
        <p:nvGrpSpPr>
          <p:cNvPr id="112" name="Google Shape;112;p19"/>
          <p:cNvGrpSpPr/>
          <p:nvPr/>
        </p:nvGrpSpPr>
        <p:grpSpPr>
          <a:xfrm>
            <a:off x="0" y="381001"/>
            <a:ext cx="1037850" cy="1016287"/>
            <a:chOff x="0" y="381001"/>
            <a:chExt cx="1037850" cy="1016287"/>
          </a:xfrm>
        </p:grpSpPr>
        <p:sp>
          <p:nvSpPr>
            <p:cNvPr id="113" name="Google Shape;113;p1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5" name="Google Shape;115;p19"/>
          <p:cNvSpPr txBox="1"/>
          <p:nvPr>
            <p:ph type="title"/>
          </p:nvPr>
        </p:nvSpPr>
        <p:spPr>
          <a:xfrm>
            <a:off x="1297500" y="393750"/>
            <a:ext cx="3798900" cy="1493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16" name="Google Shape;116;p19"/>
          <p:cNvSpPr txBox="1"/>
          <p:nvPr>
            <p:ph idx="1" type="body"/>
          </p:nvPr>
        </p:nvSpPr>
        <p:spPr>
          <a:xfrm>
            <a:off x="1297500" y="1972550"/>
            <a:ext cx="3798900" cy="2415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17" name="Google Shape;117;p1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18" name="Shape 118"/>
        <p:cNvGrpSpPr/>
        <p:nvPr/>
      </p:nvGrpSpPr>
      <p:grpSpPr>
        <a:xfrm>
          <a:off x="0" y="0"/>
          <a:ext cx="0" cy="0"/>
          <a:chOff x="0" y="0"/>
          <a:chExt cx="0" cy="0"/>
        </a:xfrm>
      </p:grpSpPr>
      <p:grpSp>
        <p:nvGrpSpPr>
          <p:cNvPr id="119" name="Google Shape;119;p20"/>
          <p:cNvGrpSpPr/>
          <p:nvPr/>
        </p:nvGrpSpPr>
        <p:grpSpPr>
          <a:xfrm>
            <a:off x="4406400" y="0"/>
            <a:ext cx="4737600" cy="5143500"/>
            <a:chOff x="4406400" y="0"/>
            <a:chExt cx="4737600" cy="5143500"/>
          </a:xfrm>
        </p:grpSpPr>
        <p:sp>
          <p:nvSpPr>
            <p:cNvPr id="120" name="Google Shape;120;p20"/>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20"/>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20"/>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20"/>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20"/>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20"/>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20"/>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20"/>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20"/>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20"/>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20"/>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20"/>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20"/>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20"/>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20"/>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20"/>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20"/>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20"/>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8" name="Google Shape;138;p20"/>
          <p:cNvSpPr txBox="1"/>
          <p:nvPr>
            <p:ph type="title"/>
          </p:nvPr>
        </p:nvSpPr>
        <p:spPr>
          <a:xfrm>
            <a:off x="823850" y="866775"/>
            <a:ext cx="4587000" cy="35211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39" name="Google Shape;139;p2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40" name="Shape 140"/>
        <p:cNvGrpSpPr/>
        <p:nvPr/>
      </p:nvGrpSpPr>
      <p:grpSpPr>
        <a:xfrm>
          <a:off x="0" y="0"/>
          <a:ext cx="0" cy="0"/>
          <a:chOff x="0" y="0"/>
          <a:chExt cx="0" cy="0"/>
        </a:xfrm>
      </p:grpSpPr>
      <p:grpSp>
        <p:nvGrpSpPr>
          <p:cNvPr id="141" name="Google Shape;141;p21"/>
          <p:cNvGrpSpPr/>
          <p:nvPr/>
        </p:nvGrpSpPr>
        <p:grpSpPr>
          <a:xfrm>
            <a:off x="0" y="381001"/>
            <a:ext cx="1037850" cy="1016287"/>
            <a:chOff x="0" y="381001"/>
            <a:chExt cx="1037850" cy="1016287"/>
          </a:xfrm>
        </p:grpSpPr>
        <p:sp>
          <p:nvSpPr>
            <p:cNvPr id="142" name="Google Shape;142;p21"/>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21"/>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4" name="Google Shape;144;p21"/>
          <p:cNvSpPr txBox="1"/>
          <p:nvPr>
            <p:ph type="title"/>
          </p:nvPr>
        </p:nvSpPr>
        <p:spPr>
          <a:xfrm>
            <a:off x="1297500" y="1658325"/>
            <a:ext cx="3036300" cy="17517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45" name="Google Shape;145;p21"/>
          <p:cNvSpPr txBox="1"/>
          <p:nvPr>
            <p:ph idx="1" type="subTitle"/>
          </p:nvPr>
        </p:nvSpPr>
        <p:spPr>
          <a:xfrm>
            <a:off x="1297500" y="3538000"/>
            <a:ext cx="30363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46" name="Google Shape;146;p21"/>
          <p:cNvSpPr txBox="1"/>
          <p:nvPr>
            <p:ph idx="2" type="body"/>
          </p:nvPr>
        </p:nvSpPr>
        <p:spPr>
          <a:xfrm>
            <a:off x="4648200" y="1696600"/>
            <a:ext cx="3676800" cy="234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47" name="Google Shape;147;p2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4"/>
        </a:solidFill>
      </p:bgPr>
    </p:bg>
    <p:spTree>
      <p:nvGrpSpPr>
        <p:cNvPr id="15" name="Shape 15"/>
        <p:cNvGrpSpPr/>
        <p:nvPr/>
      </p:nvGrpSpPr>
      <p:grpSpPr>
        <a:xfrm>
          <a:off x="0" y="0"/>
          <a:ext cx="0" cy="0"/>
          <a:chOff x="0" y="0"/>
          <a:chExt cx="0" cy="0"/>
        </a:xfrm>
      </p:grpSpPr>
      <p:sp>
        <p:nvSpPr>
          <p:cNvPr id="16" name="Google Shape;16;p3"/>
          <p:cNvSpPr/>
          <p:nvPr/>
        </p:nvSpPr>
        <p:spPr>
          <a:xfrm rot="5400000">
            <a:off x="4550700" y="-498600"/>
            <a:ext cx="42600" cy="84558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3"/>
          <p:cNvSpPr txBox="1"/>
          <p:nvPr>
            <p:ph type="title"/>
          </p:nvPr>
        </p:nvSpPr>
        <p:spPr>
          <a:xfrm>
            <a:off x="344250" y="1403850"/>
            <a:ext cx="8455500" cy="2146800"/>
          </a:xfrm>
          <a:prstGeom prst="rect">
            <a:avLst/>
          </a:prstGeom>
          <a:solidFill>
            <a:srgbClr val="FFFFFF"/>
          </a:solidFill>
        </p:spPr>
        <p:txBody>
          <a:bodyPr anchorCtr="0" anchor="ctr" bIns="91425" lIns="91425" spcFirstLastPara="1" rIns="91425" wrap="square" tIns="91425">
            <a:normAutofit/>
          </a:bodyPr>
          <a:lstStyle>
            <a:lvl1pPr lvl="0" algn="ctr">
              <a:spcBef>
                <a:spcPts val="0"/>
              </a:spcBef>
              <a:spcAft>
                <a:spcPts val="0"/>
              </a:spcAft>
              <a:buSzPts val="4800"/>
              <a:buFont typeface="Playfair Display"/>
              <a:buNone/>
              <a:defRPr b="1" sz="4800">
                <a:latin typeface="Playfair Display"/>
                <a:ea typeface="Playfair Display"/>
                <a:cs typeface="Playfair Display"/>
                <a:sym typeface="Playfair Display"/>
              </a:defRPr>
            </a:lvl1pPr>
            <a:lvl2pPr lvl="1" algn="ctr">
              <a:spcBef>
                <a:spcPts val="0"/>
              </a:spcBef>
              <a:spcAft>
                <a:spcPts val="0"/>
              </a:spcAft>
              <a:buSzPts val="4800"/>
              <a:buFont typeface="Playfair Display"/>
              <a:buNone/>
              <a:defRPr b="1" sz="4800">
                <a:latin typeface="Playfair Display"/>
                <a:ea typeface="Playfair Display"/>
                <a:cs typeface="Playfair Display"/>
                <a:sym typeface="Playfair Display"/>
              </a:defRPr>
            </a:lvl2pPr>
            <a:lvl3pPr lvl="2" algn="ctr">
              <a:spcBef>
                <a:spcPts val="0"/>
              </a:spcBef>
              <a:spcAft>
                <a:spcPts val="0"/>
              </a:spcAft>
              <a:buSzPts val="4800"/>
              <a:buFont typeface="Playfair Display"/>
              <a:buNone/>
              <a:defRPr b="1" sz="4800">
                <a:latin typeface="Playfair Display"/>
                <a:ea typeface="Playfair Display"/>
                <a:cs typeface="Playfair Display"/>
                <a:sym typeface="Playfair Display"/>
              </a:defRPr>
            </a:lvl3pPr>
            <a:lvl4pPr lvl="3" algn="ctr">
              <a:spcBef>
                <a:spcPts val="0"/>
              </a:spcBef>
              <a:spcAft>
                <a:spcPts val="0"/>
              </a:spcAft>
              <a:buSzPts val="4800"/>
              <a:buFont typeface="Playfair Display"/>
              <a:buNone/>
              <a:defRPr b="1" sz="4800">
                <a:latin typeface="Playfair Display"/>
                <a:ea typeface="Playfair Display"/>
                <a:cs typeface="Playfair Display"/>
                <a:sym typeface="Playfair Display"/>
              </a:defRPr>
            </a:lvl4pPr>
            <a:lvl5pPr lvl="4" algn="ctr">
              <a:spcBef>
                <a:spcPts val="0"/>
              </a:spcBef>
              <a:spcAft>
                <a:spcPts val="0"/>
              </a:spcAft>
              <a:buSzPts val="4800"/>
              <a:buFont typeface="Playfair Display"/>
              <a:buNone/>
              <a:defRPr b="1" sz="4800">
                <a:latin typeface="Playfair Display"/>
                <a:ea typeface="Playfair Display"/>
                <a:cs typeface="Playfair Display"/>
                <a:sym typeface="Playfair Display"/>
              </a:defRPr>
            </a:lvl5pPr>
            <a:lvl6pPr lvl="5" algn="ctr">
              <a:spcBef>
                <a:spcPts val="0"/>
              </a:spcBef>
              <a:spcAft>
                <a:spcPts val="0"/>
              </a:spcAft>
              <a:buSzPts val="4800"/>
              <a:buFont typeface="Playfair Display"/>
              <a:buNone/>
              <a:defRPr b="1" sz="4800">
                <a:latin typeface="Playfair Display"/>
                <a:ea typeface="Playfair Display"/>
                <a:cs typeface="Playfair Display"/>
                <a:sym typeface="Playfair Display"/>
              </a:defRPr>
            </a:lvl6pPr>
            <a:lvl7pPr lvl="6" algn="ctr">
              <a:spcBef>
                <a:spcPts val="0"/>
              </a:spcBef>
              <a:spcAft>
                <a:spcPts val="0"/>
              </a:spcAft>
              <a:buSzPts val="4800"/>
              <a:buFont typeface="Playfair Display"/>
              <a:buNone/>
              <a:defRPr b="1" sz="4800">
                <a:latin typeface="Playfair Display"/>
                <a:ea typeface="Playfair Display"/>
                <a:cs typeface="Playfair Display"/>
                <a:sym typeface="Playfair Display"/>
              </a:defRPr>
            </a:lvl7pPr>
            <a:lvl8pPr lvl="7" algn="ctr">
              <a:spcBef>
                <a:spcPts val="0"/>
              </a:spcBef>
              <a:spcAft>
                <a:spcPts val="0"/>
              </a:spcAft>
              <a:buSzPts val="4800"/>
              <a:buFont typeface="Playfair Display"/>
              <a:buNone/>
              <a:defRPr b="1" sz="4800">
                <a:latin typeface="Playfair Display"/>
                <a:ea typeface="Playfair Display"/>
                <a:cs typeface="Playfair Display"/>
                <a:sym typeface="Playfair Display"/>
              </a:defRPr>
            </a:lvl8pPr>
            <a:lvl9pPr lvl="8" algn="ctr">
              <a:spcBef>
                <a:spcPts val="0"/>
              </a:spcBef>
              <a:spcAft>
                <a:spcPts val="0"/>
              </a:spcAft>
              <a:buSzPts val="4800"/>
              <a:buFont typeface="Playfair Display"/>
              <a:buNone/>
              <a:defRPr b="1" sz="4800">
                <a:latin typeface="Playfair Display"/>
                <a:ea typeface="Playfair Display"/>
                <a:cs typeface="Playfair Display"/>
                <a:sym typeface="Playfair Display"/>
              </a:defRPr>
            </a:lvl9pPr>
          </a:lstStyle>
          <a:p/>
        </p:txBody>
      </p:sp>
      <p:sp>
        <p:nvSpPr>
          <p:cNvPr id="18" name="Google Shape;18;p3"/>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48" name="Shape 148"/>
        <p:cNvGrpSpPr/>
        <p:nvPr/>
      </p:nvGrpSpPr>
      <p:grpSpPr>
        <a:xfrm>
          <a:off x="0" y="0"/>
          <a:ext cx="0" cy="0"/>
          <a:chOff x="0" y="0"/>
          <a:chExt cx="0" cy="0"/>
        </a:xfrm>
      </p:grpSpPr>
      <p:grpSp>
        <p:nvGrpSpPr>
          <p:cNvPr id="149" name="Google Shape;149;p22"/>
          <p:cNvGrpSpPr/>
          <p:nvPr/>
        </p:nvGrpSpPr>
        <p:grpSpPr>
          <a:xfrm>
            <a:off x="0" y="4128572"/>
            <a:ext cx="698925" cy="684657"/>
            <a:chOff x="0" y="3785672"/>
            <a:chExt cx="698925" cy="684657"/>
          </a:xfrm>
        </p:grpSpPr>
        <p:sp>
          <p:nvSpPr>
            <p:cNvPr id="150" name="Google Shape;150;p22"/>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22"/>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2" name="Google Shape;152;p22"/>
          <p:cNvSpPr txBox="1"/>
          <p:nvPr>
            <p:ph idx="1" type="body"/>
          </p:nvPr>
        </p:nvSpPr>
        <p:spPr>
          <a:xfrm>
            <a:off x="812725" y="4305375"/>
            <a:ext cx="6936000" cy="523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53" name="Google Shape;153;p2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54" name="Shape 154"/>
        <p:cNvGrpSpPr/>
        <p:nvPr/>
      </p:nvGrpSpPr>
      <p:grpSpPr>
        <a:xfrm>
          <a:off x="0" y="0"/>
          <a:ext cx="0" cy="0"/>
          <a:chOff x="0" y="0"/>
          <a:chExt cx="0" cy="0"/>
        </a:xfrm>
      </p:grpSpPr>
      <p:grpSp>
        <p:nvGrpSpPr>
          <p:cNvPr id="155" name="Google Shape;155;p23"/>
          <p:cNvGrpSpPr/>
          <p:nvPr/>
        </p:nvGrpSpPr>
        <p:grpSpPr>
          <a:xfrm>
            <a:off x="4406400" y="0"/>
            <a:ext cx="4737600" cy="5143065"/>
            <a:chOff x="4406400" y="0"/>
            <a:chExt cx="4737600" cy="5143065"/>
          </a:xfrm>
        </p:grpSpPr>
        <p:sp>
          <p:nvSpPr>
            <p:cNvPr id="156" name="Google Shape;156;p2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2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2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2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2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2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2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2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2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2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2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2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2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2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2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2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2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2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4" name="Google Shape;174;p23"/>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rm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75" name="Google Shape;175;p23"/>
          <p:cNvSpPr txBox="1"/>
          <p:nvPr>
            <p:ph idx="1" type="body"/>
          </p:nvPr>
        </p:nvSpPr>
        <p:spPr>
          <a:xfrm>
            <a:off x="823850" y="2643124"/>
            <a:ext cx="4776000" cy="1218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76" name="Google Shape;176;p2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77" name="Shape 177"/>
        <p:cNvGrpSpPr/>
        <p:nvPr/>
      </p:nvGrpSpPr>
      <p:grpSpPr>
        <a:xfrm>
          <a:off x="0" y="0"/>
          <a:ext cx="0" cy="0"/>
          <a:chOff x="0" y="0"/>
          <a:chExt cx="0" cy="0"/>
        </a:xfrm>
      </p:grpSpPr>
      <p:sp>
        <p:nvSpPr>
          <p:cNvPr id="178" name="Google Shape;178;p2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sp>
        <p:nvSpPr>
          <p:cNvPr id="20" name="Google Shape;20;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1" name="Google Shape;21;p4"/>
          <p:cNvSpPr txBox="1"/>
          <p:nvPr>
            <p:ph idx="1" type="body"/>
          </p:nvPr>
        </p:nvSpPr>
        <p:spPr>
          <a:xfrm>
            <a:off x="311700" y="1234075"/>
            <a:ext cx="8520600" cy="33348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2" name="Google Shape;22;p4"/>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3" name="Shape 23"/>
        <p:cNvGrpSpPr/>
        <p:nvPr/>
      </p:nvGrpSpPr>
      <p:grpSpPr>
        <a:xfrm>
          <a:off x="0" y="0"/>
          <a:ext cx="0" cy="0"/>
          <a:chOff x="0" y="0"/>
          <a:chExt cx="0" cy="0"/>
        </a:xfrm>
      </p:grpSpPr>
      <p:sp>
        <p:nvSpPr>
          <p:cNvPr id="24" name="Google Shape;24;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5" name="Google Shape;25;p5"/>
          <p:cNvSpPr txBox="1"/>
          <p:nvPr>
            <p:ph idx="1" type="body"/>
          </p:nvPr>
        </p:nvSpPr>
        <p:spPr>
          <a:xfrm>
            <a:off x="311700" y="1234050"/>
            <a:ext cx="3999900" cy="33348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6" name="Google Shape;26;p5"/>
          <p:cNvSpPr txBox="1"/>
          <p:nvPr>
            <p:ph idx="2" type="body"/>
          </p:nvPr>
        </p:nvSpPr>
        <p:spPr>
          <a:xfrm>
            <a:off x="4832400" y="1234050"/>
            <a:ext cx="3999900" cy="33348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7" name="Google Shape;27;p5"/>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 name="Shape 28"/>
        <p:cNvGrpSpPr/>
        <p:nvPr/>
      </p:nvGrpSpPr>
      <p:grpSpPr>
        <a:xfrm>
          <a:off x="0" y="0"/>
          <a:ext cx="0" cy="0"/>
          <a:chOff x="0" y="0"/>
          <a:chExt cx="0" cy="0"/>
        </a:xfrm>
      </p:grpSpPr>
      <p:sp>
        <p:nvSpPr>
          <p:cNvPr id="29" name="Google Shape;29;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0" name="Google Shape;30;p6"/>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1" name="Shape 31"/>
        <p:cNvGrpSpPr/>
        <p:nvPr/>
      </p:nvGrpSpPr>
      <p:grpSpPr>
        <a:xfrm>
          <a:off x="0" y="0"/>
          <a:ext cx="0" cy="0"/>
          <a:chOff x="0" y="0"/>
          <a:chExt cx="0" cy="0"/>
        </a:xfrm>
      </p:grpSpPr>
      <p:sp>
        <p:nvSpPr>
          <p:cNvPr id="32" name="Google Shape;32;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3" name="Google Shape;33;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4" name="Google Shape;34;p7"/>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35" name="Shape 35"/>
        <p:cNvGrpSpPr/>
        <p:nvPr/>
      </p:nvGrpSpPr>
      <p:grpSpPr>
        <a:xfrm>
          <a:off x="0" y="0"/>
          <a:ext cx="0" cy="0"/>
          <a:chOff x="0" y="0"/>
          <a:chExt cx="0" cy="0"/>
        </a:xfrm>
      </p:grpSpPr>
      <p:sp>
        <p:nvSpPr>
          <p:cNvPr id="36" name="Google Shape;36;p8"/>
          <p:cNvSpPr txBox="1"/>
          <p:nvPr>
            <p:ph type="title"/>
          </p:nvPr>
        </p:nvSpPr>
        <p:spPr>
          <a:xfrm>
            <a:off x="490250" y="526350"/>
            <a:ext cx="56187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1pPr>
            <a:lvl2pPr lvl="1">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2pPr>
            <a:lvl3pPr lvl="2">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3pPr>
            <a:lvl4pPr lvl="3">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4pPr>
            <a:lvl5pPr lvl="4">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5pPr>
            <a:lvl6pPr lvl="5">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6pPr>
            <a:lvl7pPr lvl="6">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7pPr>
            <a:lvl8pPr lvl="7">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8pPr>
            <a:lvl9pPr lvl="8">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9pPr>
          </a:lstStyle>
          <a:p/>
        </p:txBody>
      </p:sp>
      <p:sp>
        <p:nvSpPr>
          <p:cNvPr id="37" name="Google Shape;37;p8"/>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8" name="Shape 38"/>
        <p:cNvGrpSpPr/>
        <p:nvPr/>
      </p:nvGrpSpPr>
      <p:grpSpPr>
        <a:xfrm>
          <a:off x="0" y="0"/>
          <a:ext cx="0" cy="0"/>
          <a:chOff x="0" y="0"/>
          <a:chExt cx="0" cy="0"/>
        </a:xfrm>
      </p:grpSpPr>
      <p:sp>
        <p:nvSpPr>
          <p:cNvPr id="39" name="Google Shape;39;p9"/>
          <p:cNvSpPr/>
          <p:nvPr/>
        </p:nvSpPr>
        <p:spPr>
          <a:xfrm>
            <a:off x="4572000" y="-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 name="Google Shape;40;p9"/>
          <p:cNvCxnSpPr/>
          <p:nvPr/>
        </p:nvCxnSpPr>
        <p:spPr>
          <a:xfrm>
            <a:off x="5029675" y="4495500"/>
            <a:ext cx="468300" cy="0"/>
          </a:xfrm>
          <a:prstGeom prst="straightConnector1">
            <a:avLst/>
          </a:prstGeom>
          <a:noFill/>
          <a:ln cap="flat" cmpd="sng" w="19050">
            <a:solidFill>
              <a:schemeClr val="dk2"/>
            </a:solidFill>
            <a:prstDash val="solid"/>
            <a:round/>
            <a:headEnd len="sm" w="sm" type="none"/>
            <a:tailEnd len="sm" w="sm" type="none"/>
          </a:ln>
        </p:spPr>
      </p:cxnSp>
      <p:sp>
        <p:nvSpPr>
          <p:cNvPr id="41" name="Google Shape;41;p9"/>
          <p:cNvSpPr txBox="1"/>
          <p:nvPr>
            <p:ph type="title"/>
          </p:nvPr>
        </p:nvSpPr>
        <p:spPr>
          <a:xfrm>
            <a:off x="265500" y="1081675"/>
            <a:ext cx="4045200" cy="17862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2" name="Google Shape;42;p9"/>
          <p:cNvSpPr txBox="1"/>
          <p:nvPr>
            <p:ph idx="1" type="subTitle"/>
          </p:nvPr>
        </p:nvSpPr>
        <p:spPr>
          <a:xfrm>
            <a:off x="265500" y="29214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3" name="Google Shape;43;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highlight>
                  <a:schemeClr val="lt1"/>
                </a:highlight>
              </a:defRPr>
            </a:lvl1pPr>
            <a:lvl2pPr indent="-317500" lvl="1" marL="914400">
              <a:spcBef>
                <a:spcPts val="0"/>
              </a:spcBef>
              <a:spcAft>
                <a:spcPts val="0"/>
              </a:spcAft>
              <a:buSzPts val="1400"/>
              <a:buChar char="○"/>
              <a:defRPr>
                <a:highlight>
                  <a:schemeClr val="lt1"/>
                </a:highlight>
              </a:defRPr>
            </a:lvl2pPr>
            <a:lvl3pPr indent="-317500" lvl="2" marL="1371600">
              <a:spcBef>
                <a:spcPts val="0"/>
              </a:spcBef>
              <a:spcAft>
                <a:spcPts val="0"/>
              </a:spcAft>
              <a:buSzPts val="1400"/>
              <a:buChar char="■"/>
              <a:defRPr>
                <a:highlight>
                  <a:schemeClr val="lt1"/>
                </a:highlight>
              </a:defRPr>
            </a:lvl3pPr>
            <a:lvl4pPr indent="-317500" lvl="3" marL="1828800">
              <a:spcBef>
                <a:spcPts val="0"/>
              </a:spcBef>
              <a:spcAft>
                <a:spcPts val="0"/>
              </a:spcAft>
              <a:buSzPts val="1400"/>
              <a:buChar char="●"/>
              <a:defRPr>
                <a:highlight>
                  <a:schemeClr val="lt1"/>
                </a:highlight>
              </a:defRPr>
            </a:lvl4pPr>
            <a:lvl5pPr indent="-317500" lvl="4" marL="2286000">
              <a:spcBef>
                <a:spcPts val="0"/>
              </a:spcBef>
              <a:spcAft>
                <a:spcPts val="0"/>
              </a:spcAft>
              <a:buSzPts val="1400"/>
              <a:buChar char="○"/>
              <a:defRPr>
                <a:highlight>
                  <a:schemeClr val="lt1"/>
                </a:highlight>
              </a:defRPr>
            </a:lvl5pPr>
            <a:lvl6pPr indent="-317500" lvl="5" marL="2743200">
              <a:spcBef>
                <a:spcPts val="0"/>
              </a:spcBef>
              <a:spcAft>
                <a:spcPts val="0"/>
              </a:spcAft>
              <a:buSzPts val="1400"/>
              <a:buChar char="■"/>
              <a:defRPr>
                <a:highlight>
                  <a:schemeClr val="lt1"/>
                </a:highlight>
              </a:defRPr>
            </a:lvl6pPr>
            <a:lvl7pPr indent="-317500" lvl="6" marL="3200400">
              <a:spcBef>
                <a:spcPts val="0"/>
              </a:spcBef>
              <a:spcAft>
                <a:spcPts val="0"/>
              </a:spcAft>
              <a:buSzPts val="1400"/>
              <a:buChar char="●"/>
              <a:defRPr>
                <a:highlight>
                  <a:schemeClr val="lt1"/>
                </a:highlight>
              </a:defRPr>
            </a:lvl7pPr>
            <a:lvl8pPr indent="-317500" lvl="7" marL="3657600">
              <a:spcBef>
                <a:spcPts val="0"/>
              </a:spcBef>
              <a:spcAft>
                <a:spcPts val="0"/>
              </a:spcAft>
              <a:buSzPts val="1400"/>
              <a:buChar char="○"/>
              <a:defRPr>
                <a:highlight>
                  <a:schemeClr val="lt1"/>
                </a:highlight>
              </a:defRPr>
            </a:lvl8pPr>
            <a:lvl9pPr indent="-317500" lvl="8" marL="4114800">
              <a:spcBef>
                <a:spcPts val="0"/>
              </a:spcBef>
              <a:spcAft>
                <a:spcPts val="0"/>
              </a:spcAft>
              <a:buSzPts val="1400"/>
              <a:buChar char="■"/>
              <a:defRPr>
                <a:highlight>
                  <a:schemeClr val="lt1"/>
                </a:highlight>
              </a:defRPr>
            </a:lvl9pPr>
          </a:lstStyle>
          <a:p/>
        </p:txBody>
      </p:sp>
      <p:sp>
        <p:nvSpPr>
          <p:cNvPr id="44" name="Google Shape;44;p9"/>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5" name="Shape 45"/>
        <p:cNvGrpSpPr/>
        <p:nvPr/>
      </p:nvGrpSpPr>
      <p:grpSpPr>
        <a:xfrm>
          <a:off x="0" y="0"/>
          <a:ext cx="0" cy="0"/>
          <a:chOff x="0" y="0"/>
          <a:chExt cx="0" cy="0"/>
        </a:xfrm>
      </p:grpSpPr>
      <p:sp>
        <p:nvSpPr>
          <p:cNvPr id="46" name="Google Shape;46;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highlight>
                  <a:schemeClr val="dk1"/>
                </a:highlight>
              </a:defRPr>
            </a:lvl1pPr>
          </a:lstStyle>
          <a:p/>
        </p:txBody>
      </p:sp>
      <p:sp>
        <p:nvSpPr>
          <p:cNvPr id="47" name="Google Shape;47;p10"/>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3.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pop">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1pPr>
            <a:lvl2pPr lvl="1">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2pPr>
            <a:lvl3pPr lvl="2">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3pPr>
            <a:lvl4pPr lvl="3">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4pPr>
            <a:lvl5pPr lvl="4">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5pPr>
            <a:lvl6pPr lvl="5">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6pPr>
            <a:lvl7pPr lvl="6">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7pPr>
            <a:lvl8pPr lvl="7">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8pPr>
            <a:lvl9pPr lvl="8">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9pPr>
          </a:lstStyle>
          <a:p/>
        </p:txBody>
      </p:sp>
      <p:sp>
        <p:nvSpPr>
          <p:cNvPr id="7" name="Google Shape;7;p1"/>
          <p:cNvSpPr txBox="1"/>
          <p:nvPr>
            <p:ph idx="1" type="body"/>
          </p:nvPr>
        </p:nvSpPr>
        <p:spPr>
          <a:xfrm>
            <a:off x="311700" y="1234075"/>
            <a:ext cx="8520600" cy="33348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Playfair Display"/>
              <a:buChar char="●"/>
              <a:defRPr sz="1800">
                <a:solidFill>
                  <a:schemeClr val="dk2"/>
                </a:solidFill>
                <a:latin typeface="Playfair Display"/>
                <a:ea typeface="Playfair Display"/>
                <a:cs typeface="Playfair Display"/>
                <a:sym typeface="Playfair Display"/>
              </a:defRPr>
            </a:lvl1pPr>
            <a:lvl2pPr indent="-317500" lvl="1" marL="914400">
              <a:lnSpc>
                <a:spcPct val="115000"/>
              </a:lnSpc>
              <a:spcBef>
                <a:spcPts val="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2pPr>
            <a:lvl3pPr indent="-317500" lvl="2" marL="1371600">
              <a:lnSpc>
                <a:spcPct val="115000"/>
              </a:lnSpc>
              <a:spcBef>
                <a:spcPts val="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3pPr>
            <a:lvl4pPr indent="-317500" lvl="3" marL="1828800">
              <a:lnSpc>
                <a:spcPct val="115000"/>
              </a:lnSpc>
              <a:spcBef>
                <a:spcPts val="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4pPr>
            <a:lvl5pPr indent="-317500" lvl="4" marL="2286000">
              <a:lnSpc>
                <a:spcPct val="115000"/>
              </a:lnSpc>
              <a:spcBef>
                <a:spcPts val="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5pPr>
            <a:lvl6pPr indent="-317500" lvl="5" marL="2743200">
              <a:lnSpc>
                <a:spcPct val="115000"/>
              </a:lnSpc>
              <a:spcBef>
                <a:spcPts val="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6pPr>
            <a:lvl7pPr indent="-317500" lvl="6" marL="3200400">
              <a:lnSpc>
                <a:spcPct val="115000"/>
              </a:lnSpc>
              <a:spcBef>
                <a:spcPts val="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7pPr>
            <a:lvl8pPr indent="-317500" lvl="7" marL="3657600">
              <a:lnSpc>
                <a:spcPct val="115000"/>
              </a:lnSpc>
              <a:spcBef>
                <a:spcPts val="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8pPr>
            <a:lvl9pPr indent="-317500" lvl="8" marL="4114800">
              <a:lnSpc>
                <a:spcPct val="115000"/>
              </a:lnSpc>
              <a:spcBef>
                <a:spcPts val="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9pPr>
          </a:lstStyle>
          <a:p/>
        </p:txBody>
      </p:sp>
      <p:sp>
        <p:nvSpPr>
          <p:cNvPr id="8" name="Google Shape;8;p1"/>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Playfair Display"/>
                <a:ea typeface="Playfair Display"/>
                <a:cs typeface="Playfair Display"/>
                <a:sym typeface="Playfair Display"/>
              </a:defRPr>
            </a:lvl1pPr>
            <a:lvl2pPr lvl="1" algn="r">
              <a:buNone/>
              <a:defRPr sz="1000">
                <a:solidFill>
                  <a:schemeClr val="dk2"/>
                </a:solidFill>
                <a:latin typeface="Playfair Display"/>
                <a:ea typeface="Playfair Display"/>
                <a:cs typeface="Playfair Display"/>
                <a:sym typeface="Playfair Display"/>
              </a:defRPr>
            </a:lvl2pPr>
            <a:lvl3pPr lvl="2" algn="r">
              <a:buNone/>
              <a:defRPr sz="1000">
                <a:solidFill>
                  <a:schemeClr val="dk2"/>
                </a:solidFill>
                <a:latin typeface="Playfair Display"/>
                <a:ea typeface="Playfair Display"/>
                <a:cs typeface="Playfair Display"/>
                <a:sym typeface="Playfair Display"/>
              </a:defRPr>
            </a:lvl3pPr>
            <a:lvl4pPr lvl="3" algn="r">
              <a:buNone/>
              <a:defRPr sz="1000">
                <a:solidFill>
                  <a:schemeClr val="dk2"/>
                </a:solidFill>
                <a:latin typeface="Playfair Display"/>
                <a:ea typeface="Playfair Display"/>
                <a:cs typeface="Playfair Display"/>
                <a:sym typeface="Playfair Display"/>
              </a:defRPr>
            </a:lvl4pPr>
            <a:lvl5pPr lvl="4" algn="r">
              <a:buNone/>
              <a:defRPr sz="1000">
                <a:solidFill>
                  <a:schemeClr val="dk2"/>
                </a:solidFill>
                <a:latin typeface="Playfair Display"/>
                <a:ea typeface="Playfair Display"/>
                <a:cs typeface="Playfair Display"/>
                <a:sym typeface="Playfair Display"/>
              </a:defRPr>
            </a:lvl5pPr>
            <a:lvl6pPr lvl="5" algn="r">
              <a:buNone/>
              <a:defRPr sz="1000">
                <a:solidFill>
                  <a:schemeClr val="dk2"/>
                </a:solidFill>
                <a:latin typeface="Playfair Display"/>
                <a:ea typeface="Playfair Display"/>
                <a:cs typeface="Playfair Display"/>
                <a:sym typeface="Playfair Display"/>
              </a:defRPr>
            </a:lvl6pPr>
            <a:lvl7pPr lvl="6" algn="r">
              <a:buNone/>
              <a:defRPr sz="1000">
                <a:solidFill>
                  <a:schemeClr val="dk2"/>
                </a:solidFill>
                <a:latin typeface="Playfair Display"/>
                <a:ea typeface="Playfair Display"/>
                <a:cs typeface="Playfair Display"/>
                <a:sym typeface="Playfair Display"/>
              </a:defRPr>
            </a:lvl7pPr>
            <a:lvl8pPr lvl="7" algn="r">
              <a:buNone/>
              <a:defRPr sz="1000">
                <a:solidFill>
                  <a:schemeClr val="dk2"/>
                </a:solidFill>
                <a:latin typeface="Playfair Display"/>
                <a:ea typeface="Playfair Display"/>
                <a:cs typeface="Playfair Display"/>
                <a:sym typeface="Playfair Display"/>
              </a:defRPr>
            </a:lvl8pPr>
            <a:lvl9pPr lvl="8" algn="r">
              <a:buNone/>
              <a:defRPr sz="1000">
                <a:solidFill>
                  <a:schemeClr val="dk2"/>
                </a:solidFill>
                <a:latin typeface="Playfair Display"/>
                <a:ea typeface="Playfair Display"/>
                <a:cs typeface="Playfair Display"/>
                <a:sym typeface="Playfair Display"/>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4" name="Shape 54"/>
        <p:cNvGrpSpPr/>
        <p:nvPr/>
      </p:nvGrpSpPr>
      <p:grpSpPr>
        <a:xfrm>
          <a:off x="0" y="0"/>
          <a:ext cx="0" cy="0"/>
          <a:chOff x="0" y="0"/>
          <a:chExt cx="0" cy="0"/>
        </a:xfrm>
      </p:grpSpPr>
      <p:sp>
        <p:nvSpPr>
          <p:cNvPr id="55" name="Google Shape;55;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56" name="Google Shape;56;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57" name="Google Shape;57;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 Id="rId3"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 Id="rId3"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 Id="rId3"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 Id="rId3"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 Id="rId3" Type="http://schemas.openxmlformats.org/officeDocument/2006/relationships/image" Target="../media/image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 Id="rId3" Type="http://schemas.openxmlformats.org/officeDocument/2006/relationships/image" Target="../media/image1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xml"/><Relationship Id="rId3" Type="http://schemas.openxmlformats.org/officeDocument/2006/relationships/image" Target="../media/image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 Id="rId3" Type="http://schemas.openxmlformats.org/officeDocument/2006/relationships/hyperlink" Target="http://www.census.gov/ftp/pub/DES/www/welcome.html"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 Id="rId3" Type="http://schemas.openxmlformats.org/officeDocument/2006/relationships/image" Target="../media/image1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xml"/><Relationship Id="rId3" Type="http://schemas.openxmlformats.org/officeDocument/2006/relationships/image" Target="../media/image1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xml"/><Relationship Id="rId3" Type="http://schemas.openxmlformats.org/officeDocument/2006/relationships/image" Target="../media/image1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xml"/><Relationship Id="rId3" Type="http://schemas.openxmlformats.org/officeDocument/2006/relationships/image" Target="../media/image1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xml"/><Relationship Id="rId3" Type="http://schemas.openxmlformats.org/officeDocument/2006/relationships/image" Target="../media/image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0.xml"/><Relationship Id="rId3" Type="http://schemas.openxmlformats.org/officeDocument/2006/relationships/image" Target="../media/image1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1.xml"/><Relationship Id="rId3" Type="http://schemas.openxmlformats.org/officeDocument/2006/relationships/image" Target="../media/image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4.xml"/><Relationship Id="rId3" Type="http://schemas.openxmlformats.org/officeDocument/2006/relationships/image" Target="../media/image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5.xml"/><Relationship Id="rId3" Type="http://schemas.openxmlformats.org/officeDocument/2006/relationships/image" Target="../media/image1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8.xml"/><Relationship Id="rId3" Type="http://schemas.openxmlformats.org/officeDocument/2006/relationships/image" Target="../media/image2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9.xml"/><Relationship Id="rId3"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2.xml"/><Relationship Id="rId3" Type="http://schemas.openxmlformats.org/officeDocument/2006/relationships/image" Target="../media/image2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3.xml"/><Relationship Id="rId3" Type="http://schemas.openxmlformats.org/officeDocument/2006/relationships/image" Target="../media/image2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6.xml"/><Relationship Id="rId3" Type="http://schemas.openxmlformats.org/officeDocument/2006/relationships/image" Target="../media/image27.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7.xml"/><Relationship Id="rId3" Type="http://schemas.openxmlformats.org/officeDocument/2006/relationships/image" Target="../media/image21.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0.xml"/><Relationship Id="rId3" Type="http://schemas.openxmlformats.org/officeDocument/2006/relationships/image" Target="../media/image28.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1.xml"/><Relationship Id="rId3" Type="http://schemas.openxmlformats.org/officeDocument/2006/relationships/image" Target="../media/image30.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4.xml"/><Relationship Id="rId3" Type="http://schemas.openxmlformats.org/officeDocument/2006/relationships/image" Target="../media/image22.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5.xml"/><Relationship Id="rId3" Type="http://schemas.openxmlformats.org/officeDocument/2006/relationships/image" Target="../media/image29.jp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6.xml"/><Relationship Id="rId3" Type="http://schemas.openxmlformats.org/officeDocument/2006/relationships/image" Target="../media/image26.jp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 Id="rId3"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 Id="rId3"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 Id="rId3" Type="http://schemas.openxmlformats.org/officeDocument/2006/relationships/image" Target="../media/image2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25"/>
          <p:cNvSpPr txBox="1"/>
          <p:nvPr>
            <p:ph type="ctrTitle"/>
          </p:nvPr>
        </p:nvSpPr>
        <p:spPr>
          <a:xfrm>
            <a:off x="3537150" y="1578400"/>
            <a:ext cx="5017500" cy="15789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GB" sz="3400"/>
              <a:t>MACHINE LEARNING</a:t>
            </a:r>
            <a:endParaRPr b="1" sz="3400"/>
          </a:p>
          <a:p>
            <a:pPr indent="0" lvl="0" marL="0" rtl="0" algn="l">
              <a:spcBef>
                <a:spcPts val="0"/>
              </a:spcBef>
              <a:spcAft>
                <a:spcPts val="0"/>
              </a:spcAft>
              <a:buNone/>
            </a:pPr>
            <a:r>
              <a:rPr lang="en-GB" sz="3666"/>
              <a:t>SPECIAL ASSIGNMENT</a:t>
            </a:r>
            <a:r>
              <a:rPr lang="en-GB" sz="3666"/>
              <a:t> </a:t>
            </a:r>
            <a:endParaRPr sz="3666"/>
          </a:p>
        </p:txBody>
      </p:sp>
      <p:sp>
        <p:nvSpPr>
          <p:cNvPr id="184" name="Google Shape;184;p25"/>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p>
            <a:pPr indent="0" lvl="0" marL="0" rtl="0" algn="l">
              <a:lnSpc>
                <a:spcPct val="80000"/>
              </a:lnSpc>
              <a:spcBef>
                <a:spcPts val="0"/>
              </a:spcBef>
              <a:spcAft>
                <a:spcPts val="0"/>
              </a:spcAft>
              <a:buNone/>
            </a:pPr>
            <a:r>
              <a:rPr lang="en-GB" sz="1500"/>
              <a:t>19BCE271                 TAHA FIROZ</a:t>
            </a:r>
            <a:endParaRPr sz="1500"/>
          </a:p>
          <a:p>
            <a:pPr indent="0" lvl="0" marL="0" rtl="0" algn="l">
              <a:lnSpc>
                <a:spcPct val="80000"/>
              </a:lnSpc>
              <a:spcBef>
                <a:spcPts val="0"/>
              </a:spcBef>
              <a:spcAft>
                <a:spcPts val="0"/>
              </a:spcAft>
              <a:buNone/>
            </a:pPr>
            <a:r>
              <a:rPr lang="en-GB" sz="1500"/>
              <a:t>19BCE299                 MEET VORA</a:t>
            </a:r>
            <a:endParaRPr sz="15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3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GB"/>
              <a:t>DATA CLEANSING</a:t>
            </a:r>
            <a:endParaRPr b="1"/>
          </a:p>
        </p:txBody>
      </p:sp>
      <p:sp>
        <p:nvSpPr>
          <p:cNvPr id="235" name="Google Shape;235;p34"/>
          <p:cNvSpPr txBox="1"/>
          <p:nvPr>
            <p:ph idx="1" type="body"/>
          </p:nvPr>
        </p:nvSpPr>
        <p:spPr>
          <a:xfrm>
            <a:off x="1052550" y="1471125"/>
            <a:ext cx="7219800" cy="30936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GB"/>
              <a:t>The </a:t>
            </a:r>
            <a:r>
              <a:rPr lang="en-GB"/>
              <a:t>training and testing set NAN and duplicate values which are not necessary for our ML classifier.</a:t>
            </a:r>
            <a:endParaRPr/>
          </a:p>
          <a:p>
            <a:pPr indent="-311150" lvl="0" marL="457200" rtl="0" algn="l">
              <a:spcBef>
                <a:spcPts val="0"/>
              </a:spcBef>
              <a:spcAft>
                <a:spcPts val="0"/>
              </a:spcAft>
              <a:buSzPts val="1300"/>
              <a:buChar char="●"/>
            </a:pPr>
            <a:r>
              <a:rPr lang="en-GB"/>
              <a:t>There are 24 duplicates in the training set and 5 duplicates in the testing set.</a:t>
            </a:r>
            <a:endParaRPr/>
          </a:p>
          <a:p>
            <a:pPr indent="-311150" lvl="0" marL="457200" rtl="0" algn="l">
              <a:spcBef>
                <a:spcPts val="0"/>
              </a:spcBef>
              <a:spcAft>
                <a:spcPts val="0"/>
              </a:spcAft>
              <a:buSzPts val="1300"/>
              <a:buChar char="●"/>
            </a:pPr>
            <a:r>
              <a:rPr lang="en-GB"/>
              <a:t>There are 2413 NaN values in the training and 1229 NaN in the testing set.</a:t>
            </a:r>
            <a:endParaRPr/>
          </a:p>
          <a:p>
            <a:pPr indent="0" lvl="0" marL="0" rtl="0" algn="l">
              <a:spcBef>
                <a:spcPts val="1200"/>
              </a:spcBef>
              <a:spcAft>
                <a:spcPts val="0"/>
              </a:spcAft>
              <a:buNone/>
            </a:pPr>
            <a:r>
              <a:t/>
            </a:r>
            <a:endParaRPr/>
          </a:p>
          <a:p>
            <a:pPr indent="0" lvl="0" marL="0" rtl="0" algn="l">
              <a:spcBef>
                <a:spcPts val="1200"/>
              </a:spcBef>
              <a:spcAft>
                <a:spcPts val="0"/>
              </a:spcAft>
              <a:buNone/>
            </a:pPr>
            <a:r>
              <a:rPr b="1" lang="en-GB"/>
              <a:t>CODE:</a:t>
            </a:r>
            <a:endParaRPr b="1"/>
          </a:p>
          <a:p>
            <a:pPr indent="0" lvl="0" marL="0" rtl="0" algn="l">
              <a:lnSpc>
                <a:spcPct val="135714"/>
              </a:lnSpc>
              <a:spcBef>
                <a:spcPts val="1200"/>
              </a:spcBef>
              <a:spcAft>
                <a:spcPts val="0"/>
              </a:spcAft>
              <a:buNone/>
            </a:pPr>
            <a:r>
              <a:rPr lang="en-GB" sz="1050">
                <a:solidFill>
                  <a:srgbClr val="9CDCFE"/>
                </a:solidFill>
                <a:highlight>
                  <a:srgbClr val="1E1E1E"/>
                </a:highlight>
                <a:latin typeface="Courier New"/>
                <a:ea typeface="Courier New"/>
                <a:cs typeface="Courier New"/>
                <a:sym typeface="Courier New"/>
              </a:rPr>
              <a:t>df_train_nan</a:t>
            </a:r>
            <a:r>
              <a:rPr lang="en-GB" sz="1050">
                <a:solidFill>
                  <a:srgbClr val="D4D4D4"/>
                </a:solidFill>
                <a:highlight>
                  <a:srgbClr val="1E1E1E"/>
                </a:highlight>
                <a:latin typeface="Courier New"/>
                <a:ea typeface="Courier New"/>
                <a:cs typeface="Courier New"/>
                <a:sym typeface="Courier New"/>
              </a:rPr>
              <a:t> = </a:t>
            </a:r>
            <a:r>
              <a:rPr lang="en-GB" sz="1050">
                <a:solidFill>
                  <a:srgbClr val="9CDCFE"/>
                </a:solidFill>
                <a:highlight>
                  <a:srgbClr val="1E1E1E"/>
                </a:highlight>
                <a:latin typeface="Courier New"/>
                <a:ea typeface="Courier New"/>
                <a:cs typeface="Courier New"/>
                <a:sym typeface="Courier New"/>
              </a:rPr>
              <a:t>df_train</a:t>
            </a:r>
            <a:r>
              <a:rPr lang="en-GB" sz="1050">
                <a:solidFill>
                  <a:srgbClr val="D4D4D4"/>
                </a:solidFill>
                <a:highlight>
                  <a:srgbClr val="1E1E1E"/>
                </a:highlight>
                <a:latin typeface="Courier New"/>
                <a:ea typeface="Courier New"/>
                <a:cs typeface="Courier New"/>
                <a:sym typeface="Courier New"/>
              </a:rPr>
              <a:t>.dropna()  #to remove nan values</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GB" sz="1050">
                <a:solidFill>
                  <a:srgbClr val="9CDCFE"/>
                </a:solidFill>
                <a:highlight>
                  <a:srgbClr val="1E1E1E"/>
                </a:highlight>
                <a:latin typeface="Courier New"/>
                <a:ea typeface="Courier New"/>
                <a:cs typeface="Courier New"/>
                <a:sym typeface="Courier New"/>
              </a:rPr>
              <a:t>df_train_dup = df_train</a:t>
            </a:r>
            <a:r>
              <a:rPr lang="en-GB" sz="1050">
                <a:solidFill>
                  <a:srgbClr val="D4D4D4"/>
                </a:solidFill>
                <a:highlight>
                  <a:srgbClr val="1E1E1E"/>
                </a:highlight>
                <a:latin typeface="Courier New"/>
                <a:ea typeface="Courier New"/>
                <a:cs typeface="Courier New"/>
                <a:sym typeface="Courier New"/>
              </a:rPr>
              <a:t>.drop_duplicates()  #to remove duplicate values</a:t>
            </a:r>
            <a:endParaRPr sz="1050">
              <a:solidFill>
                <a:srgbClr val="D4D4D4"/>
              </a:solidFill>
              <a:highlight>
                <a:srgbClr val="1E1E1E"/>
              </a:highlight>
              <a:latin typeface="Courier New"/>
              <a:ea typeface="Courier New"/>
              <a:cs typeface="Courier New"/>
              <a:sym typeface="Courier New"/>
            </a:endParaRPr>
          </a:p>
          <a:p>
            <a:pPr indent="0" lvl="0" marL="0" rtl="0" algn="l">
              <a:spcBef>
                <a:spcPts val="0"/>
              </a:spcBef>
              <a:spcAft>
                <a:spcPts val="1200"/>
              </a:spcAft>
              <a:buNone/>
            </a:pPr>
            <a:r>
              <a:t/>
            </a:r>
            <a:endParaRPr b="1"/>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35"/>
          <p:cNvSpPr txBox="1"/>
          <p:nvPr>
            <p:ph type="title"/>
          </p:nvPr>
        </p:nvSpPr>
        <p:spPr>
          <a:xfrm>
            <a:off x="1297500" y="393750"/>
            <a:ext cx="70389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GB"/>
              <a:t>REMOVING NAN </a:t>
            </a:r>
            <a:endParaRPr b="1"/>
          </a:p>
          <a:p>
            <a:pPr indent="0" lvl="0" marL="0" rtl="0" algn="l">
              <a:spcBef>
                <a:spcPts val="0"/>
              </a:spcBef>
              <a:spcAft>
                <a:spcPts val="0"/>
              </a:spcAft>
              <a:buNone/>
            </a:pPr>
            <a:r>
              <a:rPr lang="en-GB"/>
              <a:t>TRAINING SET</a:t>
            </a:r>
            <a:endParaRPr/>
          </a:p>
        </p:txBody>
      </p:sp>
      <p:pic>
        <p:nvPicPr>
          <p:cNvPr id="241" name="Google Shape;241;p35"/>
          <p:cNvPicPr preferRelativeResize="0"/>
          <p:nvPr/>
        </p:nvPicPr>
        <p:blipFill rotWithShape="1">
          <a:blip r:embed="rId3">
            <a:alphaModFix/>
          </a:blip>
          <a:srcRect b="5093" l="0" r="852" t="18424"/>
          <a:stretch/>
        </p:blipFill>
        <p:spPr>
          <a:xfrm>
            <a:off x="1347300" y="1307850"/>
            <a:ext cx="6939302" cy="33089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36"/>
          <p:cNvSpPr txBox="1"/>
          <p:nvPr>
            <p:ph type="title"/>
          </p:nvPr>
        </p:nvSpPr>
        <p:spPr>
          <a:xfrm>
            <a:off x="1297500" y="393750"/>
            <a:ext cx="70389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GB"/>
              <a:t>REMOVING NAN</a:t>
            </a:r>
            <a:endParaRPr b="1"/>
          </a:p>
          <a:p>
            <a:pPr indent="0" lvl="0" marL="0" rtl="0" algn="l">
              <a:spcBef>
                <a:spcPts val="0"/>
              </a:spcBef>
              <a:spcAft>
                <a:spcPts val="0"/>
              </a:spcAft>
              <a:buNone/>
            </a:pPr>
            <a:r>
              <a:rPr lang="en-GB"/>
              <a:t>TESTING SET</a:t>
            </a:r>
            <a:endParaRPr/>
          </a:p>
        </p:txBody>
      </p:sp>
      <p:pic>
        <p:nvPicPr>
          <p:cNvPr id="247" name="Google Shape;247;p36"/>
          <p:cNvPicPr preferRelativeResize="0"/>
          <p:nvPr/>
        </p:nvPicPr>
        <p:blipFill rotWithShape="1">
          <a:blip r:embed="rId3">
            <a:alphaModFix/>
          </a:blip>
          <a:srcRect b="5697" l="0" r="1341" t="18129"/>
          <a:stretch/>
        </p:blipFill>
        <p:spPr>
          <a:xfrm>
            <a:off x="1383283" y="1307850"/>
            <a:ext cx="7038893" cy="326799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37"/>
          <p:cNvSpPr txBox="1"/>
          <p:nvPr>
            <p:ph type="title"/>
          </p:nvPr>
        </p:nvSpPr>
        <p:spPr>
          <a:xfrm>
            <a:off x="1297500" y="393750"/>
            <a:ext cx="70389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GB"/>
              <a:t>REMOVING DUPLICATES</a:t>
            </a:r>
            <a:endParaRPr b="1"/>
          </a:p>
          <a:p>
            <a:pPr indent="0" lvl="0" marL="0" rtl="0" algn="l">
              <a:spcBef>
                <a:spcPts val="0"/>
              </a:spcBef>
              <a:spcAft>
                <a:spcPts val="0"/>
              </a:spcAft>
              <a:buNone/>
            </a:pPr>
            <a:r>
              <a:rPr lang="en-GB"/>
              <a:t>TRAINING SET</a:t>
            </a:r>
            <a:endParaRPr/>
          </a:p>
        </p:txBody>
      </p:sp>
      <p:pic>
        <p:nvPicPr>
          <p:cNvPr id="253" name="Google Shape;253;p37"/>
          <p:cNvPicPr preferRelativeResize="0"/>
          <p:nvPr/>
        </p:nvPicPr>
        <p:blipFill rotWithShape="1">
          <a:blip r:embed="rId3">
            <a:alphaModFix/>
          </a:blip>
          <a:srcRect b="5618" l="582" r="632" t="18755"/>
          <a:stretch/>
        </p:blipFill>
        <p:spPr>
          <a:xfrm>
            <a:off x="1233500" y="1307850"/>
            <a:ext cx="7038898" cy="3260523"/>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38"/>
          <p:cNvSpPr txBox="1"/>
          <p:nvPr>
            <p:ph type="title"/>
          </p:nvPr>
        </p:nvSpPr>
        <p:spPr>
          <a:xfrm>
            <a:off x="1297500" y="393750"/>
            <a:ext cx="70389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GB"/>
              <a:t>REMOVING DUPLICATES</a:t>
            </a:r>
            <a:endParaRPr b="1"/>
          </a:p>
          <a:p>
            <a:pPr indent="0" lvl="0" marL="0" rtl="0" algn="l">
              <a:spcBef>
                <a:spcPts val="0"/>
              </a:spcBef>
              <a:spcAft>
                <a:spcPts val="0"/>
              </a:spcAft>
              <a:buNone/>
            </a:pPr>
            <a:r>
              <a:rPr lang="en-GB"/>
              <a:t>TESTING SET</a:t>
            </a:r>
            <a:endParaRPr/>
          </a:p>
        </p:txBody>
      </p:sp>
      <p:pic>
        <p:nvPicPr>
          <p:cNvPr id="259" name="Google Shape;259;p38"/>
          <p:cNvPicPr preferRelativeResize="0"/>
          <p:nvPr/>
        </p:nvPicPr>
        <p:blipFill rotWithShape="1">
          <a:blip r:embed="rId3">
            <a:alphaModFix/>
          </a:blip>
          <a:srcRect b="68520" l="0" r="0" t="0"/>
          <a:stretch/>
        </p:blipFill>
        <p:spPr>
          <a:xfrm>
            <a:off x="643350" y="1850300"/>
            <a:ext cx="7985576" cy="191087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39"/>
          <p:cNvSpPr txBox="1"/>
          <p:nvPr>
            <p:ph type="title"/>
          </p:nvPr>
        </p:nvSpPr>
        <p:spPr>
          <a:xfrm>
            <a:off x="823850" y="2053000"/>
            <a:ext cx="4587000" cy="1148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b="1" lang="en-GB"/>
              <a:t>DATA VISUALIZATION</a:t>
            </a:r>
            <a:endParaRPr b="1"/>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40"/>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GB"/>
              <a:t>DATA INTERPRETATION USING FEATURES</a:t>
            </a:r>
            <a:endParaRPr b="1"/>
          </a:p>
        </p:txBody>
      </p:sp>
      <p:sp>
        <p:nvSpPr>
          <p:cNvPr id="270" name="Google Shape;270;p40"/>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lnSpcReduction="10000"/>
          </a:bodyPr>
          <a:lstStyle/>
          <a:p>
            <a:pPr indent="-323850" lvl="0" marL="457200" rtl="0" algn="l">
              <a:spcBef>
                <a:spcPts val="0"/>
              </a:spcBef>
              <a:spcAft>
                <a:spcPts val="0"/>
              </a:spcAft>
              <a:buSzPts val="1500"/>
              <a:buChar char="●"/>
            </a:pPr>
            <a:r>
              <a:rPr lang="en-GB" sz="1500"/>
              <a:t>Data visualization is one of the steps of the data science process, which states that after data has been collected, processed and modeled, it must be visualized for conclusions to be made. </a:t>
            </a:r>
            <a:endParaRPr sz="1500"/>
          </a:p>
          <a:p>
            <a:pPr indent="-323850" lvl="0" marL="457200" rtl="0" algn="l">
              <a:spcBef>
                <a:spcPts val="0"/>
              </a:spcBef>
              <a:spcAft>
                <a:spcPts val="0"/>
              </a:spcAft>
              <a:buSzPts val="1500"/>
              <a:buChar char="●"/>
            </a:pPr>
            <a:r>
              <a:rPr lang="en-GB" sz="1500"/>
              <a:t>Data visualization is also an element of the broader data presentation architecture (DPA) discipline, which aims to identify, locate, manipulate, format and deliver data in the most efficient way possible.</a:t>
            </a:r>
            <a:endParaRPr sz="1500"/>
          </a:p>
          <a:p>
            <a:pPr indent="-323850" lvl="0" marL="457200" rtl="0" algn="l">
              <a:spcBef>
                <a:spcPts val="0"/>
              </a:spcBef>
              <a:spcAft>
                <a:spcPts val="0"/>
              </a:spcAft>
              <a:buSzPts val="1500"/>
              <a:buChar char="●"/>
            </a:pPr>
            <a:r>
              <a:rPr lang="en-GB" sz="1500"/>
              <a:t>The following graphs shows the distribution of features and their impact on the outcome.</a:t>
            </a:r>
            <a:endParaRPr sz="1500"/>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pic>
        <p:nvPicPr>
          <p:cNvPr id="275" name="Google Shape;275;p41"/>
          <p:cNvPicPr preferRelativeResize="0"/>
          <p:nvPr/>
        </p:nvPicPr>
        <p:blipFill rotWithShape="1">
          <a:blip r:embed="rId3">
            <a:alphaModFix/>
          </a:blip>
          <a:srcRect b="6882" l="656" r="43226" t="18474"/>
          <a:stretch/>
        </p:blipFill>
        <p:spPr>
          <a:xfrm>
            <a:off x="1110875" y="0"/>
            <a:ext cx="7029451" cy="51435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pic>
        <p:nvPicPr>
          <p:cNvPr id="280" name="Google Shape;280;p42"/>
          <p:cNvPicPr preferRelativeResize="0"/>
          <p:nvPr/>
        </p:nvPicPr>
        <p:blipFill rotWithShape="1">
          <a:blip r:embed="rId3">
            <a:alphaModFix/>
          </a:blip>
          <a:srcRect b="7041" l="1339" r="43973" t="18994"/>
          <a:stretch/>
        </p:blipFill>
        <p:spPr>
          <a:xfrm>
            <a:off x="1148363" y="0"/>
            <a:ext cx="7083024" cy="51435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pic>
        <p:nvPicPr>
          <p:cNvPr id="285" name="Google Shape;285;p43"/>
          <p:cNvPicPr preferRelativeResize="0"/>
          <p:nvPr/>
        </p:nvPicPr>
        <p:blipFill rotWithShape="1">
          <a:blip r:embed="rId3">
            <a:alphaModFix/>
          </a:blip>
          <a:srcRect b="7032" l="26631" r="5604" t="17671"/>
          <a:stretch/>
        </p:blipFill>
        <p:spPr>
          <a:xfrm>
            <a:off x="1089525" y="0"/>
            <a:ext cx="7729426" cy="51435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26"/>
          <p:cNvSpPr txBox="1"/>
          <p:nvPr>
            <p:ph type="title"/>
          </p:nvPr>
        </p:nvSpPr>
        <p:spPr>
          <a:xfrm>
            <a:off x="1052550" y="393750"/>
            <a:ext cx="7038900" cy="9141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b="1" lang="en-GB"/>
              <a:t>ADULT DATA SET</a:t>
            </a:r>
            <a:endParaRPr b="1"/>
          </a:p>
        </p:txBody>
      </p:sp>
      <p:sp>
        <p:nvSpPr>
          <p:cNvPr id="190" name="Google Shape;190;p26"/>
          <p:cNvSpPr txBox="1"/>
          <p:nvPr>
            <p:ph idx="1" type="body"/>
          </p:nvPr>
        </p:nvSpPr>
        <p:spPr>
          <a:xfrm>
            <a:off x="1541250" y="1393575"/>
            <a:ext cx="6377700" cy="3139200"/>
          </a:xfrm>
          <a:prstGeom prst="rect">
            <a:avLst/>
          </a:prstGeom>
        </p:spPr>
        <p:txBody>
          <a:bodyPr anchorCtr="0" anchor="t" bIns="91425" lIns="91425" spcFirstLastPara="1" rIns="91425" wrap="square" tIns="91425">
            <a:noAutofit/>
          </a:bodyPr>
          <a:lstStyle/>
          <a:p>
            <a:pPr indent="0" lvl="0" marL="0" rtl="0" algn="ctr">
              <a:lnSpc>
                <a:spcPct val="95000"/>
              </a:lnSpc>
              <a:spcBef>
                <a:spcPts val="0"/>
              </a:spcBef>
              <a:spcAft>
                <a:spcPts val="0"/>
              </a:spcAft>
              <a:buSzPts val="605"/>
              <a:buNone/>
            </a:pPr>
            <a:r>
              <a:rPr lang="en-GB" sz="1515"/>
              <a:t>This data was extracted from the census bureau database found at </a:t>
            </a:r>
            <a:r>
              <a:rPr lang="en-GB" sz="1515" u="sng">
                <a:solidFill>
                  <a:schemeClr val="hlink"/>
                </a:solidFill>
                <a:hlinkClick r:id="rId3"/>
              </a:rPr>
              <a:t>http://www.census.gov/ftp/pub/DES/www/welcome.html</a:t>
            </a:r>
            <a:r>
              <a:rPr lang="en-GB" sz="1515"/>
              <a:t>.</a:t>
            </a:r>
            <a:endParaRPr sz="1515"/>
          </a:p>
          <a:p>
            <a:pPr indent="0" lvl="0" marL="0" rtl="0" algn="ctr">
              <a:lnSpc>
                <a:spcPct val="95000"/>
              </a:lnSpc>
              <a:spcBef>
                <a:spcPts val="1200"/>
              </a:spcBef>
              <a:spcAft>
                <a:spcPts val="0"/>
              </a:spcAft>
              <a:buSzPts val="605"/>
              <a:buNone/>
            </a:pPr>
            <a:r>
              <a:rPr lang="en-GB" sz="1515"/>
              <a:t>The </a:t>
            </a:r>
            <a:r>
              <a:rPr lang="en-GB" sz="1515"/>
              <a:t>donors</a:t>
            </a:r>
            <a:r>
              <a:rPr lang="en-GB" sz="1515"/>
              <a:t> of the dataset are Ronny Kohavi and Barry Becker.</a:t>
            </a:r>
            <a:endParaRPr sz="1515"/>
          </a:p>
          <a:p>
            <a:pPr indent="0" lvl="0" marL="0" rtl="0" algn="ctr">
              <a:lnSpc>
                <a:spcPct val="95000"/>
              </a:lnSpc>
              <a:spcBef>
                <a:spcPts val="1200"/>
              </a:spcBef>
              <a:spcAft>
                <a:spcPts val="0"/>
              </a:spcAft>
              <a:buSzPts val="605"/>
              <a:buNone/>
            </a:pPr>
            <a:r>
              <a:rPr lang="en-GB" sz="1515"/>
              <a:t>Prediction task is to determine whether a person makes over 50K  a year.</a:t>
            </a:r>
            <a:endParaRPr sz="1515"/>
          </a:p>
          <a:p>
            <a:pPr indent="0" lvl="0" marL="0" rtl="0" algn="ctr">
              <a:lnSpc>
                <a:spcPct val="95000"/>
              </a:lnSpc>
              <a:spcBef>
                <a:spcPts val="1200"/>
              </a:spcBef>
              <a:spcAft>
                <a:spcPts val="0"/>
              </a:spcAft>
              <a:buSzPts val="605"/>
              <a:buNone/>
            </a:pPr>
            <a:r>
              <a:rPr lang="en-GB" sz="1515"/>
              <a:t>The whole dataset including the test set consists of 48842 instances.</a:t>
            </a:r>
            <a:endParaRPr sz="1515"/>
          </a:p>
          <a:p>
            <a:pPr indent="0" lvl="0" marL="0" rtl="0" algn="ctr">
              <a:lnSpc>
                <a:spcPct val="95000"/>
              </a:lnSpc>
              <a:spcBef>
                <a:spcPts val="1200"/>
              </a:spcBef>
              <a:spcAft>
                <a:spcPts val="0"/>
              </a:spcAft>
              <a:buSzPts val="605"/>
              <a:buNone/>
            </a:pPr>
            <a:r>
              <a:rPr lang="en-GB" sz="1515"/>
              <a:t>The accuracy obtained by the authors varied in between 84.5 - 86.5.</a:t>
            </a:r>
            <a:endParaRPr sz="1515"/>
          </a:p>
          <a:p>
            <a:pPr indent="0" lvl="0" marL="0" rtl="0" algn="ctr">
              <a:lnSpc>
                <a:spcPct val="95000"/>
              </a:lnSpc>
              <a:spcBef>
                <a:spcPts val="1200"/>
              </a:spcBef>
              <a:spcAft>
                <a:spcPts val="0"/>
              </a:spcAft>
              <a:buSzPts val="605"/>
              <a:buNone/>
            </a:pPr>
            <a:r>
              <a:rPr lang="en-GB" sz="1515"/>
              <a:t>In this assignment we have done exploratory data analysis and trained our model on different classifiers and compared their accuracies.</a:t>
            </a:r>
            <a:endParaRPr sz="1515"/>
          </a:p>
          <a:p>
            <a:pPr indent="0" lvl="0" marL="0" rtl="0" algn="l">
              <a:lnSpc>
                <a:spcPct val="95000"/>
              </a:lnSpc>
              <a:spcBef>
                <a:spcPts val="1200"/>
              </a:spcBef>
              <a:spcAft>
                <a:spcPts val="0"/>
              </a:spcAft>
              <a:buSzPts val="605"/>
              <a:buNone/>
            </a:pPr>
            <a:r>
              <a:t/>
            </a:r>
            <a:endParaRPr sz="1070"/>
          </a:p>
          <a:p>
            <a:pPr indent="0" lvl="0" marL="0" rtl="0" algn="l">
              <a:lnSpc>
                <a:spcPct val="95000"/>
              </a:lnSpc>
              <a:spcBef>
                <a:spcPts val="1200"/>
              </a:spcBef>
              <a:spcAft>
                <a:spcPts val="0"/>
              </a:spcAft>
              <a:buSzPts val="605"/>
              <a:buNone/>
            </a:pPr>
            <a:r>
              <a:t/>
            </a:r>
            <a:endParaRPr sz="1070"/>
          </a:p>
          <a:p>
            <a:pPr indent="0" lvl="0" marL="0" rtl="0" algn="l">
              <a:lnSpc>
                <a:spcPct val="95000"/>
              </a:lnSpc>
              <a:spcBef>
                <a:spcPts val="1200"/>
              </a:spcBef>
              <a:spcAft>
                <a:spcPts val="1200"/>
              </a:spcAft>
              <a:buSzPts val="605"/>
              <a:buNone/>
            </a:pPr>
            <a:r>
              <a:t/>
            </a:r>
            <a:endParaRPr sz="1014"/>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pic>
        <p:nvPicPr>
          <p:cNvPr id="290" name="Google Shape;290;p44"/>
          <p:cNvPicPr preferRelativeResize="0"/>
          <p:nvPr/>
        </p:nvPicPr>
        <p:blipFill rotWithShape="1">
          <a:blip r:embed="rId3">
            <a:alphaModFix/>
          </a:blip>
          <a:srcRect b="7709" l="26649" r="5401" t="17080"/>
          <a:stretch/>
        </p:blipFill>
        <p:spPr>
          <a:xfrm>
            <a:off x="1114425" y="0"/>
            <a:ext cx="7468800" cy="51435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pic>
        <p:nvPicPr>
          <p:cNvPr id="295" name="Google Shape;295;p45"/>
          <p:cNvPicPr preferRelativeResize="0"/>
          <p:nvPr/>
        </p:nvPicPr>
        <p:blipFill rotWithShape="1">
          <a:blip r:embed="rId3">
            <a:alphaModFix/>
          </a:blip>
          <a:srcRect b="10794" l="1357" r="65780" t="11716"/>
          <a:stretch/>
        </p:blipFill>
        <p:spPr>
          <a:xfrm>
            <a:off x="1394812" y="0"/>
            <a:ext cx="6354374" cy="51435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pic>
        <p:nvPicPr>
          <p:cNvPr id="300" name="Google Shape;300;p46"/>
          <p:cNvPicPr preferRelativeResize="0"/>
          <p:nvPr/>
        </p:nvPicPr>
        <p:blipFill rotWithShape="1">
          <a:blip r:embed="rId3">
            <a:alphaModFix/>
          </a:blip>
          <a:srcRect b="5704" l="713" r="44847" t="16788"/>
          <a:stretch/>
        </p:blipFill>
        <p:spPr>
          <a:xfrm>
            <a:off x="1212663" y="0"/>
            <a:ext cx="6975874" cy="51435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47"/>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GB"/>
              <a:t>LABEL ENCODING</a:t>
            </a:r>
            <a:endParaRPr b="1"/>
          </a:p>
        </p:txBody>
      </p:sp>
      <p:sp>
        <p:nvSpPr>
          <p:cNvPr id="306" name="Google Shape;306;p47"/>
          <p:cNvSpPr txBox="1"/>
          <p:nvPr/>
        </p:nvSpPr>
        <p:spPr>
          <a:xfrm>
            <a:off x="1050775" y="1694400"/>
            <a:ext cx="7446600" cy="1754700"/>
          </a:xfrm>
          <a:prstGeom prst="rect">
            <a:avLst/>
          </a:prstGeom>
          <a:noFill/>
          <a:ln>
            <a:noFill/>
          </a:ln>
        </p:spPr>
        <p:txBody>
          <a:bodyPr anchorCtr="0" anchor="t" bIns="91425" lIns="91425" spcFirstLastPara="1" rIns="91425" wrap="square" tIns="91425">
            <a:spAutoFit/>
          </a:bodyPr>
          <a:lstStyle/>
          <a:p>
            <a:pPr indent="-336550" lvl="0" marL="457200" rtl="0" algn="l">
              <a:spcBef>
                <a:spcPts val="0"/>
              </a:spcBef>
              <a:spcAft>
                <a:spcPts val="0"/>
              </a:spcAft>
              <a:buClr>
                <a:schemeClr val="lt1"/>
              </a:buClr>
              <a:buSzPts val="1700"/>
              <a:buChar char="●"/>
            </a:pPr>
            <a:r>
              <a:rPr lang="en-GB" sz="1700">
                <a:solidFill>
                  <a:schemeClr val="lt1"/>
                </a:solidFill>
              </a:rPr>
              <a:t>Label encoding is the process of translating labels into numeric format so that they can be read by machines. </a:t>
            </a:r>
            <a:endParaRPr sz="1700">
              <a:solidFill>
                <a:schemeClr val="lt1"/>
              </a:solidFill>
            </a:endParaRPr>
          </a:p>
          <a:p>
            <a:pPr indent="-336550" lvl="0" marL="457200" rtl="0" algn="l">
              <a:spcBef>
                <a:spcPts val="0"/>
              </a:spcBef>
              <a:spcAft>
                <a:spcPts val="0"/>
              </a:spcAft>
              <a:buClr>
                <a:schemeClr val="lt1"/>
              </a:buClr>
              <a:buSzPts val="1700"/>
              <a:buChar char="●"/>
            </a:pPr>
            <a:r>
              <a:rPr lang="en-GB" sz="1700">
                <a:solidFill>
                  <a:schemeClr val="lt1"/>
                </a:solidFill>
              </a:rPr>
              <a:t>Machine learning algorithms can then better decide how those labels should be used. </a:t>
            </a:r>
            <a:endParaRPr sz="1700">
              <a:solidFill>
                <a:schemeClr val="lt1"/>
              </a:solidFill>
            </a:endParaRPr>
          </a:p>
          <a:p>
            <a:pPr indent="-336550" lvl="0" marL="457200" rtl="0" algn="l">
              <a:spcBef>
                <a:spcPts val="0"/>
              </a:spcBef>
              <a:spcAft>
                <a:spcPts val="0"/>
              </a:spcAft>
              <a:buClr>
                <a:schemeClr val="lt1"/>
              </a:buClr>
              <a:buSzPts val="1700"/>
              <a:buChar char="●"/>
            </a:pPr>
            <a:r>
              <a:rPr lang="en-GB" sz="1700">
                <a:solidFill>
                  <a:schemeClr val="lt1"/>
                </a:solidFill>
              </a:rPr>
              <a:t>In supervised learning, it is a crucial pre-processing step for the structured dataset.</a:t>
            </a:r>
            <a:endParaRPr sz="1700">
              <a:solidFill>
                <a:schemeClr val="lt1"/>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pic>
        <p:nvPicPr>
          <p:cNvPr id="311" name="Google Shape;311;p48"/>
          <p:cNvPicPr preferRelativeResize="0"/>
          <p:nvPr/>
        </p:nvPicPr>
        <p:blipFill rotWithShape="1">
          <a:blip r:embed="rId3">
            <a:alphaModFix/>
          </a:blip>
          <a:srcRect b="9474" l="26630" r="4361" t="14790"/>
          <a:stretch/>
        </p:blipFill>
        <p:spPr>
          <a:xfrm>
            <a:off x="0" y="0"/>
            <a:ext cx="9144000" cy="51435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pic>
        <p:nvPicPr>
          <p:cNvPr id="316" name="Google Shape;316;p49"/>
          <p:cNvPicPr preferRelativeResize="0"/>
          <p:nvPr/>
        </p:nvPicPr>
        <p:blipFill rotWithShape="1">
          <a:blip r:embed="rId3">
            <a:alphaModFix/>
          </a:blip>
          <a:srcRect b="6253" l="26365" r="3439" t="16250"/>
          <a:stretch/>
        </p:blipFill>
        <p:spPr>
          <a:xfrm>
            <a:off x="0" y="0"/>
            <a:ext cx="9144000" cy="51435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50"/>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GB"/>
              <a:t>SMOTE FOR IMBALANCED DATASET</a:t>
            </a:r>
            <a:endParaRPr b="1"/>
          </a:p>
        </p:txBody>
      </p:sp>
      <p:sp>
        <p:nvSpPr>
          <p:cNvPr id="322" name="Google Shape;322;p50"/>
          <p:cNvSpPr txBox="1"/>
          <p:nvPr>
            <p:ph idx="1" type="body"/>
          </p:nvPr>
        </p:nvSpPr>
        <p:spPr>
          <a:xfrm>
            <a:off x="1414350" y="2888600"/>
            <a:ext cx="7340400" cy="1818600"/>
          </a:xfrm>
          <a:prstGeom prst="rect">
            <a:avLst/>
          </a:prstGeom>
        </p:spPr>
        <p:txBody>
          <a:bodyPr anchorCtr="0" anchor="t" bIns="91425" lIns="91425" spcFirstLastPara="1" rIns="91425" wrap="square" tIns="91425">
            <a:normAutofit fontScale="92500"/>
          </a:bodyPr>
          <a:lstStyle/>
          <a:p>
            <a:pPr indent="0" lvl="0" marL="0" rtl="0" algn="l">
              <a:lnSpc>
                <a:spcPct val="135714"/>
              </a:lnSpc>
              <a:spcBef>
                <a:spcPts val="0"/>
              </a:spcBef>
              <a:spcAft>
                <a:spcPts val="0"/>
              </a:spcAft>
              <a:buNone/>
            </a:pPr>
            <a:r>
              <a:rPr lang="en-GB" sz="1050">
                <a:solidFill>
                  <a:srgbClr val="9CDCFE"/>
                </a:solidFill>
                <a:highlight>
                  <a:srgbClr val="1E1E1E"/>
                </a:highlight>
                <a:latin typeface="Courier New"/>
                <a:ea typeface="Courier New"/>
                <a:cs typeface="Courier New"/>
                <a:sym typeface="Courier New"/>
              </a:rPr>
              <a:t>smote</a:t>
            </a:r>
            <a:r>
              <a:rPr lang="en-GB" sz="1050">
                <a:solidFill>
                  <a:srgbClr val="D4D4D4"/>
                </a:solidFill>
                <a:highlight>
                  <a:srgbClr val="1E1E1E"/>
                </a:highlight>
                <a:latin typeface="Courier New"/>
                <a:ea typeface="Courier New"/>
                <a:cs typeface="Courier New"/>
                <a:sym typeface="Courier New"/>
              </a:rPr>
              <a:t> = </a:t>
            </a:r>
            <a:r>
              <a:rPr lang="en-GB" sz="1050">
                <a:solidFill>
                  <a:srgbClr val="4EC9B0"/>
                </a:solidFill>
                <a:highlight>
                  <a:srgbClr val="1E1E1E"/>
                </a:highlight>
                <a:latin typeface="Courier New"/>
                <a:ea typeface="Courier New"/>
                <a:cs typeface="Courier New"/>
                <a:sym typeface="Courier New"/>
              </a:rPr>
              <a:t>SMOTE</a:t>
            </a:r>
            <a:r>
              <a:rPr lang="en-GB" sz="1050">
                <a:solidFill>
                  <a:srgbClr val="D4D4D4"/>
                </a:solidFill>
                <a:highlight>
                  <a:srgbClr val="1E1E1E"/>
                </a:highlight>
                <a:latin typeface="Courier New"/>
                <a:ea typeface="Courier New"/>
                <a:cs typeface="Courier New"/>
                <a:sym typeface="Courier New"/>
              </a:rPr>
              <a:t>()</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GB" sz="1050">
                <a:solidFill>
                  <a:srgbClr val="9CDCFE"/>
                </a:solidFill>
                <a:highlight>
                  <a:srgbClr val="1E1E1E"/>
                </a:highlight>
                <a:latin typeface="Courier New"/>
                <a:ea typeface="Courier New"/>
                <a:cs typeface="Courier New"/>
                <a:sym typeface="Courier New"/>
              </a:rPr>
              <a:t>X_train</a:t>
            </a:r>
            <a:r>
              <a:rPr lang="en-GB" sz="1050">
                <a:solidFill>
                  <a:srgbClr val="D4D4D4"/>
                </a:solidFill>
                <a:highlight>
                  <a:srgbClr val="1E1E1E"/>
                </a:highlight>
                <a:latin typeface="Courier New"/>
                <a:ea typeface="Courier New"/>
                <a:cs typeface="Courier New"/>
                <a:sym typeface="Courier New"/>
              </a:rPr>
              <a:t>, </a:t>
            </a:r>
            <a:r>
              <a:rPr lang="en-GB" sz="1050">
                <a:solidFill>
                  <a:srgbClr val="9CDCFE"/>
                </a:solidFill>
                <a:highlight>
                  <a:srgbClr val="1E1E1E"/>
                </a:highlight>
                <a:latin typeface="Courier New"/>
                <a:ea typeface="Courier New"/>
                <a:cs typeface="Courier New"/>
                <a:sym typeface="Courier New"/>
              </a:rPr>
              <a:t>y_train</a:t>
            </a:r>
            <a:r>
              <a:rPr lang="en-GB" sz="1050">
                <a:solidFill>
                  <a:srgbClr val="D4D4D4"/>
                </a:solidFill>
                <a:highlight>
                  <a:srgbClr val="1E1E1E"/>
                </a:highlight>
                <a:latin typeface="Courier New"/>
                <a:ea typeface="Courier New"/>
                <a:cs typeface="Courier New"/>
                <a:sym typeface="Courier New"/>
              </a:rPr>
              <a:t> = </a:t>
            </a:r>
            <a:r>
              <a:rPr lang="en-GB" sz="1050">
                <a:solidFill>
                  <a:srgbClr val="9CDCFE"/>
                </a:solidFill>
                <a:highlight>
                  <a:srgbClr val="1E1E1E"/>
                </a:highlight>
                <a:latin typeface="Courier New"/>
                <a:ea typeface="Courier New"/>
                <a:cs typeface="Courier New"/>
                <a:sym typeface="Courier New"/>
              </a:rPr>
              <a:t>smote</a:t>
            </a:r>
            <a:r>
              <a:rPr lang="en-GB" sz="1050">
                <a:solidFill>
                  <a:srgbClr val="D4D4D4"/>
                </a:solidFill>
                <a:highlight>
                  <a:srgbClr val="1E1E1E"/>
                </a:highlight>
                <a:latin typeface="Courier New"/>
                <a:ea typeface="Courier New"/>
                <a:cs typeface="Courier New"/>
                <a:sym typeface="Courier New"/>
              </a:rPr>
              <a:t>.</a:t>
            </a:r>
            <a:r>
              <a:rPr lang="en-GB" sz="1050">
                <a:solidFill>
                  <a:srgbClr val="DCDCAA"/>
                </a:solidFill>
                <a:highlight>
                  <a:srgbClr val="1E1E1E"/>
                </a:highlight>
                <a:latin typeface="Courier New"/>
                <a:ea typeface="Courier New"/>
                <a:cs typeface="Courier New"/>
                <a:sym typeface="Courier New"/>
              </a:rPr>
              <a:t>fit_resample</a:t>
            </a:r>
            <a:r>
              <a:rPr lang="en-GB" sz="1050">
                <a:solidFill>
                  <a:srgbClr val="D4D4D4"/>
                </a:solidFill>
                <a:highlight>
                  <a:srgbClr val="1E1E1E"/>
                </a:highlight>
                <a:latin typeface="Courier New"/>
                <a:ea typeface="Courier New"/>
                <a:cs typeface="Courier New"/>
                <a:sym typeface="Courier New"/>
              </a:rPr>
              <a:t>(</a:t>
            </a:r>
            <a:r>
              <a:rPr lang="en-GB" sz="1050">
                <a:solidFill>
                  <a:srgbClr val="9CDCFE"/>
                </a:solidFill>
                <a:highlight>
                  <a:srgbClr val="1E1E1E"/>
                </a:highlight>
                <a:latin typeface="Courier New"/>
                <a:ea typeface="Courier New"/>
                <a:cs typeface="Courier New"/>
                <a:sym typeface="Courier New"/>
              </a:rPr>
              <a:t>df_train_encode</a:t>
            </a:r>
            <a:r>
              <a:rPr lang="en-GB" sz="1050">
                <a:solidFill>
                  <a:srgbClr val="D4D4D4"/>
                </a:solidFill>
                <a:highlight>
                  <a:srgbClr val="1E1E1E"/>
                </a:highlight>
                <a:latin typeface="Courier New"/>
                <a:ea typeface="Courier New"/>
                <a:cs typeface="Courier New"/>
                <a:sym typeface="Courier New"/>
              </a:rPr>
              <a:t>.drop([</a:t>
            </a:r>
            <a:r>
              <a:rPr lang="en-GB" sz="1050">
                <a:solidFill>
                  <a:srgbClr val="CE9178"/>
                </a:solidFill>
                <a:highlight>
                  <a:srgbClr val="1E1E1E"/>
                </a:highlight>
                <a:latin typeface="Courier New"/>
                <a:ea typeface="Courier New"/>
                <a:cs typeface="Courier New"/>
                <a:sym typeface="Courier New"/>
              </a:rPr>
              <a:t>'class'</a:t>
            </a:r>
            <a:r>
              <a:rPr lang="en-GB" sz="1050">
                <a:solidFill>
                  <a:srgbClr val="D4D4D4"/>
                </a:solidFill>
                <a:highlight>
                  <a:srgbClr val="1E1E1E"/>
                </a:highlight>
                <a:latin typeface="Courier New"/>
                <a:ea typeface="Courier New"/>
                <a:cs typeface="Courier New"/>
                <a:sym typeface="Courier New"/>
              </a:rPr>
              <a:t>,</a:t>
            </a:r>
            <a:r>
              <a:rPr lang="en-GB" sz="1050">
                <a:solidFill>
                  <a:srgbClr val="CE9178"/>
                </a:solidFill>
                <a:highlight>
                  <a:srgbClr val="1E1E1E"/>
                </a:highlight>
                <a:latin typeface="Courier New"/>
                <a:ea typeface="Courier New"/>
                <a:cs typeface="Courier New"/>
                <a:sym typeface="Courier New"/>
              </a:rPr>
              <a:t>'fnlwgt'</a:t>
            </a:r>
            <a:r>
              <a:rPr lang="en-GB" sz="1050">
                <a:solidFill>
                  <a:srgbClr val="D4D4D4"/>
                </a:solidFill>
                <a:highlight>
                  <a:srgbClr val="1E1E1E"/>
                </a:highlight>
                <a:latin typeface="Courier New"/>
                <a:ea typeface="Courier New"/>
                <a:cs typeface="Courier New"/>
                <a:sym typeface="Courier New"/>
              </a:rPr>
              <a:t>],</a:t>
            </a:r>
            <a:r>
              <a:rPr lang="en-GB" sz="1050">
                <a:solidFill>
                  <a:srgbClr val="9CDCFE"/>
                </a:solidFill>
                <a:highlight>
                  <a:srgbClr val="1E1E1E"/>
                </a:highlight>
                <a:latin typeface="Courier New"/>
                <a:ea typeface="Courier New"/>
                <a:cs typeface="Courier New"/>
                <a:sym typeface="Courier New"/>
              </a:rPr>
              <a:t>axis</a:t>
            </a:r>
            <a:r>
              <a:rPr lang="en-GB" sz="1050">
                <a:solidFill>
                  <a:srgbClr val="D4D4D4"/>
                </a:solidFill>
                <a:highlight>
                  <a:srgbClr val="1E1E1E"/>
                </a:highlight>
                <a:latin typeface="Courier New"/>
                <a:ea typeface="Courier New"/>
                <a:cs typeface="Courier New"/>
                <a:sym typeface="Courier New"/>
              </a:rPr>
              <a:t>=</a:t>
            </a:r>
            <a:r>
              <a:rPr lang="en-GB" sz="1050">
                <a:solidFill>
                  <a:srgbClr val="B5CEA8"/>
                </a:solidFill>
                <a:highlight>
                  <a:srgbClr val="1E1E1E"/>
                </a:highlight>
                <a:latin typeface="Courier New"/>
                <a:ea typeface="Courier New"/>
                <a:cs typeface="Courier New"/>
                <a:sym typeface="Courier New"/>
              </a:rPr>
              <a:t>1</a:t>
            </a:r>
            <a:r>
              <a:rPr lang="en-GB" sz="1050">
                <a:solidFill>
                  <a:srgbClr val="D4D4D4"/>
                </a:solidFill>
                <a:highlight>
                  <a:srgbClr val="1E1E1E"/>
                </a:highlight>
                <a:latin typeface="Courier New"/>
                <a:ea typeface="Courier New"/>
                <a:cs typeface="Courier New"/>
                <a:sym typeface="Courier New"/>
              </a:rPr>
              <a:t>),</a:t>
            </a:r>
            <a:r>
              <a:rPr lang="en-GB" sz="1050">
                <a:solidFill>
                  <a:srgbClr val="9CDCFE"/>
                </a:solidFill>
                <a:highlight>
                  <a:srgbClr val="1E1E1E"/>
                </a:highlight>
                <a:latin typeface="Courier New"/>
                <a:ea typeface="Courier New"/>
                <a:cs typeface="Courier New"/>
                <a:sym typeface="Courier New"/>
              </a:rPr>
              <a:t>df_train_encode</a:t>
            </a:r>
            <a:r>
              <a:rPr lang="en-GB" sz="1050">
                <a:solidFill>
                  <a:srgbClr val="D4D4D4"/>
                </a:solidFill>
                <a:highlight>
                  <a:srgbClr val="1E1E1E"/>
                </a:highlight>
                <a:latin typeface="Courier New"/>
                <a:ea typeface="Courier New"/>
                <a:cs typeface="Courier New"/>
                <a:sym typeface="Courier New"/>
              </a:rPr>
              <a:t>[</a:t>
            </a:r>
            <a:r>
              <a:rPr lang="en-GB" sz="1050">
                <a:solidFill>
                  <a:srgbClr val="CE9178"/>
                </a:solidFill>
                <a:highlight>
                  <a:srgbClr val="1E1E1E"/>
                </a:highlight>
                <a:latin typeface="Courier New"/>
                <a:ea typeface="Courier New"/>
                <a:cs typeface="Courier New"/>
                <a:sym typeface="Courier New"/>
              </a:rPr>
              <a:t>'class'</a:t>
            </a:r>
            <a:r>
              <a:rPr lang="en-GB" sz="1050">
                <a:solidFill>
                  <a:srgbClr val="D4D4D4"/>
                </a:solidFill>
                <a:highlight>
                  <a:srgbClr val="1E1E1E"/>
                </a:highlight>
                <a:latin typeface="Courier New"/>
                <a:ea typeface="Courier New"/>
                <a:cs typeface="Courier New"/>
                <a:sym typeface="Courier New"/>
              </a:rPr>
              <a:t>])</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GB" sz="1050">
                <a:solidFill>
                  <a:srgbClr val="9CDCFE"/>
                </a:solidFill>
                <a:highlight>
                  <a:srgbClr val="1E1E1E"/>
                </a:highlight>
                <a:latin typeface="Courier New"/>
                <a:ea typeface="Courier New"/>
                <a:cs typeface="Courier New"/>
                <a:sym typeface="Courier New"/>
              </a:rPr>
              <a:t>X_test</a:t>
            </a:r>
            <a:r>
              <a:rPr lang="en-GB" sz="1050">
                <a:solidFill>
                  <a:srgbClr val="D4D4D4"/>
                </a:solidFill>
                <a:highlight>
                  <a:srgbClr val="1E1E1E"/>
                </a:highlight>
                <a:latin typeface="Courier New"/>
                <a:ea typeface="Courier New"/>
                <a:cs typeface="Courier New"/>
                <a:sym typeface="Courier New"/>
              </a:rPr>
              <a:t>, </a:t>
            </a:r>
            <a:r>
              <a:rPr lang="en-GB" sz="1050">
                <a:solidFill>
                  <a:srgbClr val="9CDCFE"/>
                </a:solidFill>
                <a:highlight>
                  <a:srgbClr val="1E1E1E"/>
                </a:highlight>
                <a:latin typeface="Courier New"/>
                <a:ea typeface="Courier New"/>
                <a:cs typeface="Courier New"/>
                <a:sym typeface="Courier New"/>
              </a:rPr>
              <a:t>y_test</a:t>
            </a:r>
            <a:r>
              <a:rPr lang="en-GB" sz="1050">
                <a:solidFill>
                  <a:srgbClr val="D4D4D4"/>
                </a:solidFill>
                <a:highlight>
                  <a:srgbClr val="1E1E1E"/>
                </a:highlight>
                <a:latin typeface="Courier New"/>
                <a:ea typeface="Courier New"/>
                <a:cs typeface="Courier New"/>
                <a:sym typeface="Courier New"/>
              </a:rPr>
              <a:t> = </a:t>
            </a:r>
            <a:r>
              <a:rPr lang="en-GB" sz="1050">
                <a:solidFill>
                  <a:srgbClr val="9CDCFE"/>
                </a:solidFill>
                <a:highlight>
                  <a:srgbClr val="1E1E1E"/>
                </a:highlight>
                <a:latin typeface="Courier New"/>
                <a:ea typeface="Courier New"/>
                <a:cs typeface="Courier New"/>
                <a:sym typeface="Courier New"/>
              </a:rPr>
              <a:t>smote</a:t>
            </a:r>
            <a:r>
              <a:rPr lang="en-GB" sz="1050">
                <a:solidFill>
                  <a:srgbClr val="D4D4D4"/>
                </a:solidFill>
                <a:highlight>
                  <a:srgbClr val="1E1E1E"/>
                </a:highlight>
                <a:latin typeface="Courier New"/>
                <a:ea typeface="Courier New"/>
                <a:cs typeface="Courier New"/>
                <a:sym typeface="Courier New"/>
              </a:rPr>
              <a:t>.</a:t>
            </a:r>
            <a:r>
              <a:rPr lang="en-GB" sz="1050">
                <a:solidFill>
                  <a:srgbClr val="DCDCAA"/>
                </a:solidFill>
                <a:highlight>
                  <a:srgbClr val="1E1E1E"/>
                </a:highlight>
                <a:latin typeface="Courier New"/>
                <a:ea typeface="Courier New"/>
                <a:cs typeface="Courier New"/>
                <a:sym typeface="Courier New"/>
              </a:rPr>
              <a:t>fit_resample</a:t>
            </a:r>
            <a:r>
              <a:rPr lang="en-GB" sz="1050">
                <a:solidFill>
                  <a:srgbClr val="D4D4D4"/>
                </a:solidFill>
                <a:highlight>
                  <a:srgbClr val="1E1E1E"/>
                </a:highlight>
                <a:latin typeface="Courier New"/>
                <a:ea typeface="Courier New"/>
                <a:cs typeface="Courier New"/>
                <a:sym typeface="Courier New"/>
              </a:rPr>
              <a:t>(</a:t>
            </a:r>
            <a:r>
              <a:rPr lang="en-GB" sz="1050">
                <a:solidFill>
                  <a:srgbClr val="9CDCFE"/>
                </a:solidFill>
                <a:highlight>
                  <a:srgbClr val="1E1E1E"/>
                </a:highlight>
                <a:latin typeface="Courier New"/>
                <a:ea typeface="Courier New"/>
                <a:cs typeface="Courier New"/>
                <a:sym typeface="Courier New"/>
              </a:rPr>
              <a:t>df_test_encode</a:t>
            </a:r>
            <a:r>
              <a:rPr lang="en-GB" sz="1050">
                <a:solidFill>
                  <a:srgbClr val="D4D4D4"/>
                </a:solidFill>
                <a:highlight>
                  <a:srgbClr val="1E1E1E"/>
                </a:highlight>
                <a:latin typeface="Courier New"/>
                <a:ea typeface="Courier New"/>
                <a:cs typeface="Courier New"/>
                <a:sym typeface="Courier New"/>
              </a:rPr>
              <a:t>.drop([</a:t>
            </a:r>
            <a:r>
              <a:rPr lang="en-GB" sz="1050">
                <a:solidFill>
                  <a:srgbClr val="CE9178"/>
                </a:solidFill>
                <a:highlight>
                  <a:srgbClr val="1E1E1E"/>
                </a:highlight>
                <a:latin typeface="Courier New"/>
                <a:ea typeface="Courier New"/>
                <a:cs typeface="Courier New"/>
                <a:sym typeface="Courier New"/>
              </a:rPr>
              <a:t>'class'</a:t>
            </a:r>
            <a:r>
              <a:rPr lang="en-GB" sz="1050">
                <a:solidFill>
                  <a:srgbClr val="D4D4D4"/>
                </a:solidFill>
                <a:highlight>
                  <a:srgbClr val="1E1E1E"/>
                </a:highlight>
                <a:latin typeface="Courier New"/>
                <a:ea typeface="Courier New"/>
                <a:cs typeface="Courier New"/>
                <a:sym typeface="Courier New"/>
              </a:rPr>
              <a:t>,</a:t>
            </a:r>
            <a:r>
              <a:rPr lang="en-GB" sz="1050">
                <a:solidFill>
                  <a:srgbClr val="CE9178"/>
                </a:solidFill>
                <a:highlight>
                  <a:srgbClr val="1E1E1E"/>
                </a:highlight>
                <a:latin typeface="Courier New"/>
                <a:ea typeface="Courier New"/>
                <a:cs typeface="Courier New"/>
                <a:sym typeface="Courier New"/>
              </a:rPr>
              <a:t>'fnlwgt'</a:t>
            </a:r>
            <a:r>
              <a:rPr lang="en-GB" sz="1050">
                <a:solidFill>
                  <a:srgbClr val="D4D4D4"/>
                </a:solidFill>
                <a:highlight>
                  <a:srgbClr val="1E1E1E"/>
                </a:highlight>
                <a:latin typeface="Courier New"/>
                <a:ea typeface="Courier New"/>
                <a:cs typeface="Courier New"/>
                <a:sym typeface="Courier New"/>
              </a:rPr>
              <a:t>],</a:t>
            </a:r>
            <a:r>
              <a:rPr lang="en-GB" sz="1050">
                <a:solidFill>
                  <a:srgbClr val="9CDCFE"/>
                </a:solidFill>
                <a:highlight>
                  <a:srgbClr val="1E1E1E"/>
                </a:highlight>
                <a:latin typeface="Courier New"/>
                <a:ea typeface="Courier New"/>
                <a:cs typeface="Courier New"/>
                <a:sym typeface="Courier New"/>
              </a:rPr>
              <a:t>axis</a:t>
            </a:r>
            <a:r>
              <a:rPr lang="en-GB" sz="1050">
                <a:solidFill>
                  <a:srgbClr val="D4D4D4"/>
                </a:solidFill>
                <a:highlight>
                  <a:srgbClr val="1E1E1E"/>
                </a:highlight>
                <a:latin typeface="Courier New"/>
                <a:ea typeface="Courier New"/>
                <a:cs typeface="Courier New"/>
                <a:sym typeface="Courier New"/>
              </a:rPr>
              <a:t>=</a:t>
            </a:r>
            <a:r>
              <a:rPr lang="en-GB" sz="1050">
                <a:solidFill>
                  <a:srgbClr val="B5CEA8"/>
                </a:solidFill>
                <a:highlight>
                  <a:srgbClr val="1E1E1E"/>
                </a:highlight>
                <a:latin typeface="Courier New"/>
                <a:ea typeface="Courier New"/>
                <a:cs typeface="Courier New"/>
                <a:sym typeface="Courier New"/>
              </a:rPr>
              <a:t>1</a:t>
            </a:r>
            <a:r>
              <a:rPr lang="en-GB" sz="1050">
                <a:solidFill>
                  <a:srgbClr val="D4D4D4"/>
                </a:solidFill>
                <a:highlight>
                  <a:srgbClr val="1E1E1E"/>
                </a:highlight>
                <a:latin typeface="Courier New"/>
                <a:ea typeface="Courier New"/>
                <a:cs typeface="Courier New"/>
                <a:sym typeface="Courier New"/>
              </a:rPr>
              <a:t>),</a:t>
            </a:r>
            <a:r>
              <a:rPr lang="en-GB" sz="1050">
                <a:solidFill>
                  <a:srgbClr val="9CDCFE"/>
                </a:solidFill>
                <a:highlight>
                  <a:srgbClr val="1E1E1E"/>
                </a:highlight>
                <a:latin typeface="Courier New"/>
                <a:ea typeface="Courier New"/>
                <a:cs typeface="Courier New"/>
                <a:sym typeface="Courier New"/>
              </a:rPr>
              <a:t>df_test_encode</a:t>
            </a:r>
            <a:r>
              <a:rPr lang="en-GB" sz="1050">
                <a:solidFill>
                  <a:srgbClr val="D4D4D4"/>
                </a:solidFill>
                <a:highlight>
                  <a:srgbClr val="1E1E1E"/>
                </a:highlight>
                <a:latin typeface="Courier New"/>
                <a:ea typeface="Courier New"/>
                <a:cs typeface="Courier New"/>
                <a:sym typeface="Courier New"/>
              </a:rPr>
              <a:t>[</a:t>
            </a:r>
            <a:r>
              <a:rPr lang="en-GB" sz="1050">
                <a:solidFill>
                  <a:srgbClr val="CE9178"/>
                </a:solidFill>
                <a:highlight>
                  <a:srgbClr val="1E1E1E"/>
                </a:highlight>
                <a:latin typeface="Courier New"/>
                <a:ea typeface="Courier New"/>
                <a:cs typeface="Courier New"/>
                <a:sym typeface="Courier New"/>
              </a:rPr>
              <a:t>'class'</a:t>
            </a:r>
            <a:r>
              <a:rPr lang="en-GB" sz="1050">
                <a:solidFill>
                  <a:srgbClr val="D4D4D4"/>
                </a:solidFill>
                <a:highlight>
                  <a:srgbClr val="1E1E1E"/>
                </a:highlight>
                <a:latin typeface="Courier New"/>
                <a:ea typeface="Courier New"/>
                <a:cs typeface="Courier New"/>
                <a:sym typeface="Courier New"/>
              </a:rPr>
              <a:t>])</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050">
              <a:solidFill>
                <a:srgbClr val="6A9955"/>
              </a:solidFill>
              <a:highlight>
                <a:srgbClr val="1E1E1E"/>
              </a:highlight>
              <a:latin typeface="Courier New"/>
              <a:ea typeface="Courier New"/>
              <a:cs typeface="Courier New"/>
              <a:sym typeface="Courier New"/>
            </a:endParaRPr>
          </a:p>
          <a:p>
            <a:pPr indent="0" lvl="0" marL="0" rtl="0" algn="l">
              <a:spcBef>
                <a:spcPts val="0"/>
              </a:spcBef>
              <a:spcAft>
                <a:spcPts val="1200"/>
              </a:spcAft>
              <a:buNone/>
            </a:pPr>
            <a:r>
              <a:t/>
            </a:r>
            <a:endParaRPr/>
          </a:p>
        </p:txBody>
      </p:sp>
      <p:sp>
        <p:nvSpPr>
          <p:cNvPr id="323" name="Google Shape;323;p50"/>
          <p:cNvSpPr txBox="1"/>
          <p:nvPr/>
        </p:nvSpPr>
        <p:spPr>
          <a:xfrm>
            <a:off x="2228850" y="1853800"/>
            <a:ext cx="6172200" cy="392400"/>
          </a:xfrm>
          <a:prstGeom prst="rect">
            <a:avLst/>
          </a:prstGeom>
          <a:solidFill>
            <a:schemeClr val="dk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350">
              <a:solidFill>
                <a:srgbClr val="222222"/>
              </a:solidFill>
              <a:highlight>
                <a:srgbClr val="FFFFFF"/>
              </a:highlight>
              <a:latin typeface="Lato"/>
              <a:ea typeface="Lato"/>
              <a:cs typeface="Lato"/>
              <a:sym typeface="Lato"/>
            </a:endParaRPr>
          </a:p>
        </p:txBody>
      </p:sp>
      <p:sp>
        <p:nvSpPr>
          <p:cNvPr id="324" name="Google Shape;324;p50"/>
          <p:cNvSpPr txBox="1"/>
          <p:nvPr/>
        </p:nvSpPr>
        <p:spPr>
          <a:xfrm>
            <a:off x="1126050" y="1114475"/>
            <a:ext cx="7628700" cy="1262100"/>
          </a:xfrm>
          <a:prstGeom prst="rect">
            <a:avLst/>
          </a:prstGeom>
          <a:solidFill>
            <a:schemeClr val="dk1"/>
          </a:solid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lt1"/>
              </a:buClr>
              <a:buSzPts val="1400"/>
              <a:buFont typeface="Lato"/>
              <a:buChar char="●"/>
            </a:pPr>
            <a:r>
              <a:rPr lang="en-GB">
                <a:solidFill>
                  <a:schemeClr val="lt1"/>
                </a:solidFill>
                <a:latin typeface="Lato"/>
                <a:ea typeface="Lato"/>
                <a:cs typeface="Lato"/>
                <a:sym typeface="Lato"/>
              </a:rPr>
              <a:t>SMOTE is an oversampling technique where the synthetic samples are generated for the minority class. </a:t>
            </a:r>
            <a:endParaRPr>
              <a:solidFill>
                <a:schemeClr val="lt1"/>
              </a:solidFill>
              <a:latin typeface="Lato"/>
              <a:ea typeface="Lato"/>
              <a:cs typeface="Lato"/>
              <a:sym typeface="Lato"/>
            </a:endParaRPr>
          </a:p>
          <a:p>
            <a:pPr indent="-317500" lvl="0" marL="457200" rtl="0" algn="l">
              <a:spcBef>
                <a:spcPts val="0"/>
              </a:spcBef>
              <a:spcAft>
                <a:spcPts val="0"/>
              </a:spcAft>
              <a:buClr>
                <a:schemeClr val="lt1"/>
              </a:buClr>
              <a:buSzPts val="1400"/>
              <a:buFont typeface="Lato"/>
              <a:buChar char="●"/>
            </a:pPr>
            <a:r>
              <a:rPr lang="en-GB">
                <a:solidFill>
                  <a:schemeClr val="lt1"/>
                </a:solidFill>
                <a:latin typeface="Lato"/>
                <a:ea typeface="Lato"/>
                <a:cs typeface="Lato"/>
                <a:sym typeface="Lato"/>
              </a:rPr>
              <a:t>This algorithm helps to overcome the overfitting problem posed by random oversampling. It focuses on the feature space to generate new instances with the help of interpolation between the positive instances that lie together.</a:t>
            </a:r>
            <a:endParaRPr>
              <a:solidFill>
                <a:schemeClr val="lt1"/>
              </a:solidFill>
              <a:latin typeface="Lato"/>
              <a:ea typeface="Lato"/>
              <a:cs typeface="Lato"/>
              <a:sym typeface="Lato"/>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51"/>
          <p:cNvSpPr txBox="1"/>
          <p:nvPr>
            <p:ph type="title"/>
          </p:nvPr>
        </p:nvSpPr>
        <p:spPr>
          <a:xfrm>
            <a:off x="823850" y="866775"/>
            <a:ext cx="4587000" cy="3521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b="1" lang="en-GB" sz="3300"/>
              <a:t>CLASSIFICATION ALGORITHMS</a:t>
            </a:r>
            <a:endParaRPr b="1" sz="33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33" name="Shape 333"/>
        <p:cNvGrpSpPr/>
        <p:nvPr/>
      </p:nvGrpSpPr>
      <p:grpSpPr>
        <a:xfrm>
          <a:off x="0" y="0"/>
          <a:ext cx="0" cy="0"/>
          <a:chOff x="0" y="0"/>
          <a:chExt cx="0" cy="0"/>
        </a:xfrm>
      </p:grpSpPr>
      <p:sp>
        <p:nvSpPr>
          <p:cNvPr id="334" name="Google Shape;334;p52"/>
          <p:cNvSpPr txBox="1"/>
          <p:nvPr>
            <p:ph type="title"/>
          </p:nvPr>
        </p:nvSpPr>
        <p:spPr>
          <a:xfrm>
            <a:off x="1114425" y="393750"/>
            <a:ext cx="7221900" cy="510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DECISION TREE CLASSIFIER</a:t>
            </a:r>
            <a:endParaRPr/>
          </a:p>
        </p:txBody>
      </p:sp>
      <p:sp>
        <p:nvSpPr>
          <p:cNvPr id="335" name="Google Shape;335;p52"/>
          <p:cNvSpPr txBox="1"/>
          <p:nvPr>
            <p:ph idx="1" type="body"/>
          </p:nvPr>
        </p:nvSpPr>
        <p:spPr>
          <a:xfrm>
            <a:off x="1052550" y="1009700"/>
            <a:ext cx="7038900" cy="3469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GB" sz="1600" u="sng"/>
              <a:t>Definition:</a:t>
            </a:r>
            <a:endParaRPr b="1" sz="1600" u="sng"/>
          </a:p>
          <a:p>
            <a:pPr indent="0" lvl="0" marL="457200" rtl="0" algn="l">
              <a:spcBef>
                <a:spcPts val="1200"/>
              </a:spcBef>
              <a:spcAft>
                <a:spcPts val="0"/>
              </a:spcAft>
              <a:buNone/>
            </a:pPr>
            <a:r>
              <a:rPr lang="en-GB"/>
              <a:t>It’s a binary </a:t>
            </a:r>
            <a:r>
              <a:rPr lang="en-GB"/>
              <a:t>tree that recursively splits the dataset until we are left with pure leaf nodes, i.e. the data with on</a:t>
            </a:r>
            <a:r>
              <a:rPr lang="en-GB"/>
              <a:t>ly one type of class.</a:t>
            </a:r>
            <a:endParaRPr/>
          </a:p>
          <a:p>
            <a:pPr indent="0" lvl="0" marL="0" rtl="0" algn="l">
              <a:spcBef>
                <a:spcPts val="1200"/>
              </a:spcBef>
              <a:spcAft>
                <a:spcPts val="0"/>
              </a:spcAft>
              <a:buNone/>
            </a:pPr>
            <a:r>
              <a:rPr b="1" lang="en-GB" sz="1600" u="sng"/>
              <a:t>Advantages:</a:t>
            </a:r>
            <a:endParaRPr b="1" sz="1600" u="sng"/>
          </a:p>
          <a:p>
            <a:pPr indent="-311150" lvl="0" marL="457200" rtl="0" algn="l">
              <a:spcBef>
                <a:spcPts val="1200"/>
              </a:spcBef>
              <a:spcAft>
                <a:spcPts val="0"/>
              </a:spcAft>
              <a:buSzPts val="1300"/>
              <a:buChar char="●"/>
            </a:pPr>
            <a:r>
              <a:rPr lang="en-GB"/>
              <a:t>Simple.</a:t>
            </a:r>
            <a:endParaRPr/>
          </a:p>
          <a:p>
            <a:pPr indent="-311150" lvl="0" marL="457200" rtl="0" algn="l">
              <a:spcBef>
                <a:spcPts val="0"/>
              </a:spcBef>
              <a:spcAft>
                <a:spcPts val="0"/>
              </a:spcAft>
              <a:buSzPts val="1300"/>
              <a:buChar char="●"/>
            </a:pPr>
            <a:r>
              <a:rPr lang="en-GB"/>
              <a:t>Not affected by missing values.</a:t>
            </a:r>
            <a:endParaRPr/>
          </a:p>
          <a:p>
            <a:pPr indent="0" lvl="0" marL="0" rtl="0" algn="l">
              <a:spcBef>
                <a:spcPts val="1200"/>
              </a:spcBef>
              <a:spcAft>
                <a:spcPts val="0"/>
              </a:spcAft>
              <a:buNone/>
            </a:pPr>
            <a:r>
              <a:rPr b="1" lang="en-GB" sz="1600" u="sng"/>
              <a:t>Disadvantages:</a:t>
            </a:r>
            <a:endParaRPr b="1" sz="1600" u="sng"/>
          </a:p>
          <a:p>
            <a:pPr indent="-311150" lvl="0" marL="457200" rtl="0" algn="l">
              <a:spcBef>
                <a:spcPts val="1200"/>
              </a:spcBef>
              <a:spcAft>
                <a:spcPts val="0"/>
              </a:spcAft>
              <a:buSzPts val="1300"/>
              <a:buChar char="●"/>
            </a:pPr>
            <a:r>
              <a:rPr lang="en-GB"/>
              <a:t>Unstable. A small change in the data can result in a drastic change in the structure of the tree.</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53"/>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ACCURACY</a:t>
            </a:r>
            <a:endParaRPr/>
          </a:p>
        </p:txBody>
      </p:sp>
      <p:sp>
        <p:nvSpPr>
          <p:cNvPr id="341" name="Google Shape;341;p53"/>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Train Accuracy : </a:t>
            </a:r>
            <a:r>
              <a:rPr lang="en-GB"/>
              <a:t>0.8563</a:t>
            </a:r>
            <a:endParaRPr/>
          </a:p>
          <a:p>
            <a:pPr indent="0" lvl="0" marL="0" rtl="0" algn="l">
              <a:spcBef>
                <a:spcPts val="1200"/>
              </a:spcBef>
              <a:spcAft>
                <a:spcPts val="1200"/>
              </a:spcAft>
              <a:buNone/>
            </a:pPr>
            <a:r>
              <a:rPr lang="en-GB"/>
              <a:t>Test Accuracy   : 0.8375</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27"/>
          <p:cNvSpPr txBox="1"/>
          <p:nvPr>
            <p:ph type="title"/>
          </p:nvPr>
        </p:nvSpPr>
        <p:spPr>
          <a:xfrm>
            <a:off x="823850" y="866775"/>
            <a:ext cx="4587000" cy="3521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b="1" lang="en-GB" sz="3300"/>
              <a:t>DATA ANALYSIS</a:t>
            </a:r>
            <a:endParaRPr b="1" sz="33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5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CLASSIFICATION REPORT</a:t>
            </a:r>
            <a:endParaRPr/>
          </a:p>
        </p:txBody>
      </p:sp>
      <p:pic>
        <p:nvPicPr>
          <p:cNvPr id="347" name="Google Shape;347;p54"/>
          <p:cNvPicPr preferRelativeResize="0"/>
          <p:nvPr/>
        </p:nvPicPr>
        <p:blipFill>
          <a:blip r:embed="rId3">
            <a:alphaModFix/>
          </a:blip>
          <a:stretch>
            <a:fillRect/>
          </a:stretch>
        </p:blipFill>
        <p:spPr>
          <a:xfrm>
            <a:off x="185500" y="2013025"/>
            <a:ext cx="8773001" cy="197502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5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CONFUSION MATRIX</a:t>
            </a:r>
            <a:endParaRPr/>
          </a:p>
        </p:txBody>
      </p:sp>
      <p:pic>
        <p:nvPicPr>
          <p:cNvPr id="353" name="Google Shape;353;p55"/>
          <p:cNvPicPr preferRelativeResize="0"/>
          <p:nvPr/>
        </p:nvPicPr>
        <p:blipFill>
          <a:blip r:embed="rId3">
            <a:alphaModFix/>
          </a:blip>
          <a:stretch>
            <a:fillRect/>
          </a:stretch>
        </p:blipFill>
        <p:spPr>
          <a:xfrm>
            <a:off x="2627425" y="1198525"/>
            <a:ext cx="4379050" cy="3650726"/>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56"/>
          <p:cNvSpPr txBox="1"/>
          <p:nvPr>
            <p:ph type="title"/>
          </p:nvPr>
        </p:nvSpPr>
        <p:spPr>
          <a:xfrm>
            <a:off x="1114425" y="393750"/>
            <a:ext cx="7221900" cy="510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BAGGING </a:t>
            </a:r>
            <a:r>
              <a:rPr lang="en-GB"/>
              <a:t>CLASSIFIER</a:t>
            </a:r>
            <a:endParaRPr/>
          </a:p>
        </p:txBody>
      </p:sp>
      <p:sp>
        <p:nvSpPr>
          <p:cNvPr id="359" name="Google Shape;359;p56"/>
          <p:cNvSpPr txBox="1"/>
          <p:nvPr>
            <p:ph idx="1" type="body"/>
          </p:nvPr>
        </p:nvSpPr>
        <p:spPr>
          <a:xfrm>
            <a:off x="1159700" y="1191700"/>
            <a:ext cx="7038900" cy="3469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GB" sz="1600" u="sng"/>
              <a:t>Definition:</a:t>
            </a:r>
            <a:endParaRPr b="1" sz="1600" u="sng"/>
          </a:p>
          <a:p>
            <a:pPr indent="0" lvl="0" marL="457200" rtl="0" algn="l">
              <a:spcBef>
                <a:spcPts val="1200"/>
              </a:spcBef>
              <a:spcAft>
                <a:spcPts val="0"/>
              </a:spcAft>
              <a:buNone/>
            </a:pPr>
            <a:r>
              <a:rPr lang="en-GB"/>
              <a:t>This classifier randomly generates training sets from the original training set. The model is trained on all those subsets and all the predictions are used to form the final prediction.</a:t>
            </a:r>
            <a:endParaRPr/>
          </a:p>
          <a:p>
            <a:pPr indent="0" lvl="0" marL="0" rtl="0" algn="l">
              <a:spcBef>
                <a:spcPts val="1200"/>
              </a:spcBef>
              <a:spcAft>
                <a:spcPts val="0"/>
              </a:spcAft>
              <a:buNone/>
            </a:pPr>
            <a:r>
              <a:rPr b="1" lang="en-GB" sz="1600" u="sng"/>
              <a:t>Advantages:</a:t>
            </a:r>
            <a:endParaRPr b="1" sz="1600" u="sng"/>
          </a:p>
          <a:p>
            <a:pPr indent="-311150" lvl="0" marL="457200" rtl="0" algn="l">
              <a:spcBef>
                <a:spcPts val="1200"/>
              </a:spcBef>
              <a:spcAft>
                <a:spcPts val="0"/>
              </a:spcAft>
              <a:buSzPts val="1300"/>
              <a:buChar char="●"/>
            </a:pPr>
            <a:r>
              <a:rPr lang="en-GB"/>
              <a:t>Removes overfitting.</a:t>
            </a:r>
            <a:endParaRPr/>
          </a:p>
          <a:p>
            <a:pPr indent="0" lvl="0" marL="0" rtl="0" algn="l">
              <a:spcBef>
                <a:spcPts val="1200"/>
              </a:spcBef>
              <a:spcAft>
                <a:spcPts val="0"/>
              </a:spcAft>
              <a:buNone/>
            </a:pPr>
            <a:r>
              <a:rPr b="1" lang="en-GB" sz="1600" u="sng"/>
              <a:t>Disadvantages:</a:t>
            </a:r>
            <a:endParaRPr b="1" sz="1600" u="sng"/>
          </a:p>
          <a:p>
            <a:pPr indent="-311150" lvl="0" marL="457200" rtl="0" algn="l">
              <a:spcBef>
                <a:spcPts val="1200"/>
              </a:spcBef>
              <a:spcAft>
                <a:spcPts val="0"/>
              </a:spcAft>
              <a:buSzPts val="1300"/>
              <a:buChar char="●"/>
            </a:pPr>
            <a:r>
              <a:rPr lang="en-GB"/>
              <a:t>Increases bias.</a:t>
            </a:r>
            <a:endParaRPr/>
          </a:p>
          <a:p>
            <a:pPr indent="0" lvl="0" marL="0" rtl="0" algn="l">
              <a:spcBef>
                <a:spcPts val="1200"/>
              </a:spcBef>
              <a:spcAft>
                <a:spcPts val="1200"/>
              </a:spcAft>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57"/>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ACCURACY</a:t>
            </a:r>
            <a:endParaRPr/>
          </a:p>
        </p:txBody>
      </p:sp>
      <p:sp>
        <p:nvSpPr>
          <p:cNvPr id="365" name="Google Shape;365;p57"/>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Train Accuracy : </a:t>
            </a:r>
            <a:r>
              <a:rPr lang="en-GB"/>
              <a:t>0.8553</a:t>
            </a:r>
            <a:endParaRPr/>
          </a:p>
          <a:p>
            <a:pPr indent="0" lvl="0" marL="0" rtl="0" algn="l">
              <a:spcBef>
                <a:spcPts val="1200"/>
              </a:spcBef>
              <a:spcAft>
                <a:spcPts val="1200"/>
              </a:spcAft>
              <a:buNone/>
            </a:pPr>
            <a:r>
              <a:rPr lang="en-GB"/>
              <a:t>Test Accuracy   : </a:t>
            </a:r>
            <a:r>
              <a:rPr lang="en-GB"/>
              <a:t>0.8303</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58"/>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CLASSIFICATION REPORT</a:t>
            </a:r>
            <a:endParaRPr/>
          </a:p>
        </p:txBody>
      </p:sp>
      <p:pic>
        <p:nvPicPr>
          <p:cNvPr id="371" name="Google Shape;371;p58"/>
          <p:cNvPicPr preferRelativeResize="0"/>
          <p:nvPr/>
        </p:nvPicPr>
        <p:blipFill>
          <a:blip r:embed="rId3">
            <a:alphaModFix/>
          </a:blip>
          <a:stretch>
            <a:fillRect/>
          </a:stretch>
        </p:blipFill>
        <p:spPr>
          <a:xfrm>
            <a:off x="161950" y="1964675"/>
            <a:ext cx="8820076" cy="198425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sp>
        <p:nvSpPr>
          <p:cNvPr id="376" name="Google Shape;376;p59"/>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CONFUSION MATRIX</a:t>
            </a:r>
            <a:endParaRPr/>
          </a:p>
        </p:txBody>
      </p:sp>
      <p:pic>
        <p:nvPicPr>
          <p:cNvPr id="377" name="Google Shape;377;p59"/>
          <p:cNvPicPr preferRelativeResize="0"/>
          <p:nvPr/>
        </p:nvPicPr>
        <p:blipFill>
          <a:blip r:embed="rId3">
            <a:alphaModFix/>
          </a:blip>
          <a:stretch>
            <a:fillRect/>
          </a:stretch>
        </p:blipFill>
        <p:spPr>
          <a:xfrm>
            <a:off x="2657988" y="1307850"/>
            <a:ext cx="4317925" cy="3530849"/>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sp>
        <p:nvSpPr>
          <p:cNvPr id="382" name="Google Shape;382;p60"/>
          <p:cNvSpPr txBox="1"/>
          <p:nvPr>
            <p:ph type="title"/>
          </p:nvPr>
        </p:nvSpPr>
        <p:spPr>
          <a:xfrm>
            <a:off x="1114425" y="393750"/>
            <a:ext cx="7221900" cy="510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RANDOM FOREST</a:t>
            </a:r>
            <a:r>
              <a:rPr lang="en-GB"/>
              <a:t> CLASSIFIER</a:t>
            </a:r>
            <a:endParaRPr/>
          </a:p>
        </p:txBody>
      </p:sp>
      <p:sp>
        <p:nvSpPr>
          <p:cNvPr id="383" name="Google Shape;383;p60"/>
          <p:cNvSpPr txBox="1"/>
          <p:nvPr>
            <p:ph idx="1" type="body"/>
          </p:nvPr>
        </p:nvSpPr>
        <p:spPr>
          <a:xfrm>
            <a:off x="1052550" y="1020250"/>
            <a:ext cx="7038900" cy="3469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GB" sz="1600" u="sng"/>
              <a:t>Definition:</a:t>
            </a:r>
            <a:endParaRPr b="1" sz="1600" u="sng"/>
          </a:p>
          <a:p>
            <a:pPr indent="0" lvl="0" marL="457200" rtl="0" algn="l">
              <a:spcBef>
                <a:spcPts val="1200"/>
              </a:spcBef>
              <a:spcAft>
                <a:spcPts val="0"/>
              </a:spcAft>
              <a:buNone/>
            </a:pPr>
            <a:r>
              <a:rPr lang="en-GB"/>
              <a:t>This classifier will make many decision trees by using different training data. Bagging method and feature randomness is used to train each tree to make a set of unrelated trees. The popular answer is chosen.</a:t>
            </a:r>
            <a:endParaRPr/>
          </a:p>
          <a:p>
            <a:pPr indent="0" lvl="0" marL="0" rtl="0" algn="l">
              <a:spcBef>
                <a:spcPts val="1200"/>
              </a:spcBef>
              <a:spcAft>
                <a:spcPts val="0"/>
              </a:spcAft>
              <a:buNone/>
            </a:pPr>
            <a:r>
              <a:rPr b="1" lang="en-GB" sz="1600" u="sng"/>
              <a:t>Advantages:</a:t>
            </a:r>
            <a:endParaRPr b="1" sz="1600" u="sng"/>
          </a:p>
          <a:p>
            <a:pPr indent="-311150" lvl="0" marL="457200" rtl="0" algn="l">
              <a:spcBef>
                <a:spcPts val="1200"/>
              </a:spcBef>
              <a:spcAft>
                <a:spcPts val="0"/>
              </a:spcAft>
              <a:buSzPts val="1300"/>
              <a:buChar char="●"/>
            </a:pPr>
            <a:r>
              <a:rPr lang="en-GB"/>
              <a:t>This method’s prediction reduces overfitting and the prediction is better than any of the individual trees.</a:t>
            </a:r>
            <a:endParaRPr/>
          </a:p>
          <a:p>
            <a:pPr indent="0" lvl="0" marL="0" rtl="0" algn="l">
              <a:spcBef>
                <a:spcPts val="1200"/>
              </a:spcBef>
              <a:spcAft>
                <a:spcPts val="0"/>
              </a:spcAft>
              <a:buNone/>
            </a:pPr>
            <a:r>
              <a:rPr b="1" lang="en-GB" sz="1600" u="sng"/>
              <a:t>Disadvantages:</a:t>
            </a:r>
            <a:endParaRPr b="1" sz="1600" u="sng"/>
          </a:p>
          <a:p>
            <a:pPr indent="-311150" lvl="0" marL="457200" rtl="0" algn="l">
              <a:spcBef>
                <a:spcPts val="1200"/>
              </a:spcBef>
              <a:spcAft>
                <a:spcPts val="0"/>
              </a:spcAft>
              <a:buSzPts val="1300"/>
              <a:buChar char="●"/>
            </a:pPr>
            <a:r>
              <a:rPr lang="en-GB"/>
              <a:t>They do not perform well on high dimensional sparse data.</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sp>
        <p:nvSpPr>
          <p:cNvPr id="388" name="Google Shape;388;p61"/>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ACCURACY</a:t>
            </a:r>
            <a:endParaRPr/>
          </a:p>
        </p:txBody>
      </p:sp>
      <p:sp>
        <p:nvSpPr>
          <p:cNvPr id="389" name="Google Shape;389;p61"/>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Train Accuracy : </a:t>
            </a:r>
            <a:r>
              <a:rPr lang="en-GB"/>
              <a:t>0.8973</a:t>
            </a:r>
            <a:endParaRPr/>
          </a:p>
          <a:p>
            <a:pPr indent="0" lvl="0" marL="0" rtl="0" algn="l">
              <a:spcBef>
                <a:spcPts val="1200"/>
              </a:spcBef>
              <a:spcAft>
                <a:spcPts val="1200"/>
              </a:spcAft>
              <a:buNone/>
            </a:pPr>
            <a:r>
              <a:rPr lang="en-GB"/>
              <a:t>Test Accuracy   : </a:t>
            </a:r>
            <a:r>
              <a:rPr lang="en-GB"/>
              <a:t>0.8581</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sp>
        <p:nvSpPr>
          <p:cNvPr id="394" name="Google Shape;394;p62"/>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CLASSIFICATION REPORT</a:t>
            </a:r>
            <a:endParaRPr/>
          </a:p>
        </p:txBody>
      </p:sp>
      <p:pic>
        <p:nvPicPr>
          <p:cNvPr id="395" name="Google Shape;395;p62"/>
          <p:cNvPicPr preferRelativeResize="0"/>
          <p:nvPr/>
        </p:nvPicPr>
        <p:blipFill>
          <a:blip r:embed="rId3">
            <a:alphaModFix/>
          </a:blip>
          <a:stretch>
            <a:fillRect/>
          </a:stretch>
        </p:blipFill>
        <p:spPr>
          <a:xfrm>
            <a:off x="130313" y="1977750"/>
            <a:ext cx="8883374" cy="203142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sp>
        <p:nvSpPr>
          <p:cNvPr id="400" name="Google Shape;400;p63"/>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CONFUSION MATRIX</a:t>
            </a:r>
            <a:endParaRPr/>
          </a:p>
        </p:txBody>
      </p:sp>
      <p:pic>
        <p:nvPicPr>
          <p:cNvPr id="401" name="Google Shape;401;p63"/>
          <p:cNvPicPr preferRelativeResize="0"/>
          <p:nvPr/>
        </p:nvPicPr>
        <p:blipFill>
          <a:blip r:embed="rId3">
            <a:alphaModFix/>
          </a:blip>
          <a:stretch>
            <a:fillRect/>
          </a:stretch>
        </p:blipFill>
        <p:spPr>
          <a:xfrm>
            <a:off x="2627425" y="1198525"/>
            <a:ext cx="4379050" cy="365072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28"/>
          <p:cNvSpPr txBox="1"/>
          <p:nvPr>
            <p:ph idx="1" type="body"/>
          </p:nvPr>
        </p:nvSpPr>
        <p:spPr>
          <a:xfrm>
            <a:off x="1179625" y="710275"/>
            <a:ext cx="7489200" cy="3940200"/>
          </a:xfrm>
          <a:prstGeom prst="rect">
            <a:avLst/>
          </a:prstGeom>
        </p:spPr>
        <p:txBody>
          <a:bodyPr anchorCtr="0" anchor="t" bIns="91425" lIns="91425" spcFirstLastPara="1" rIns="91425" wrap="square" tIns="91425">
            <a:noAutofit/>
          </a:bodyPr>
          <a:lstStyle/>
          <a:p>
            <a:pPr indent="-314325" lvl="0" marL="457200" rtl="0" algn="l">
              <a:lnSpc>
                <a:spcPct val="95000"/>
              </a:lnSpc>
              <a:spcBef>
                <a:spcPts val="0"/>
              </a:spcBef>
              <a:spcAft>
                <a:spcPts val="0"/>
              </a:spcAft>
              <a:buSzPts val="1350"/>
              <a:buFont typeface="Montserrat"/>
              <a:buChar char="●"/>
            </a:pPr>
            <a:r>
              <a:rPr lang="en-GB" sz="1350">
                <a:latin typeface="Montserrat"/>
                <a:ea typeface="Montserrat"/>
                <a:cs typeface="Montserrat"/>
                <a:sym typeface="Montserrat"/>
              </a:rPr>
              <a:t>The data uploaded by the authors is in the raw form which is converted into dataframe for better interpretability.</a:t>
            </a:r>
            <a:endParaRPr sz="1350">
              <a:latin typeface="Montserrat"/>
              <a:ea typeface="Montserrat"/>
              <a:cs typeface="Montserrat"/>
              <a:sym typeface="Montserrat"/>
            </a:endParaRPr>
          </a:p>
          <a:p>
            <a:pPr indent="-314325" lvl="0" marL="457200" rtl="0" algn="l">
              <a:lnSpc>
                <a:spcPct val="95000"/>
              </a:lnSpc>
              <a:spcBef>
                <a:spcPts val="0"/>
              </a:spcBef>
              <a:spcAft>
                <a:spcPts val="0"/>
              </a:spcAft>
              <a:buSzPts val="1350"/>
              <a:buFont typeface="Montserrat"/>
              <a:buChar char="●"/>
            </a:pPr>
            <a:r>
              <a:rPr lang="en-GB" sz="1350">
                <a:latin typeface="Montserrat"/>
                <a:ea typeface="Montserrat"/>
                <a:cs typeface="Montserrat"/>
                <a:sym typeface="Montserrat"/>
              </a:rPr>
              <a:t>Training set contains 32561 data points with 15 features.</a:t>
            </a:r>
            <a:endParaRPr sz="1350">
              <a:latin typeface="Montserrat"/>
              <a:ea typeface="Montserrat"/>
              <a:cs typeface="Montserrat"/>
              <a:sym typeface="Montserrat"/>
            </a:endParaRPr>
          </a:p>
          <a:p>
            <a:pPr indent="-314325" lvl="0" marL="457200" rtl="0" algn="l">
              <a:lnSpc>
                <a:spcPct val="95000"/>
              </a:lnSpc>
              <a:spcBef>
                <a:spcPts val="0"/>
              </a:spcBef>
              <a:spcAft>
                <a:spcPts val="0"/>
              </a:spcAft>
              <a:buSzPts val="1350"/>
              <a:buFont typeface="Montserrat"/>
              <a:buChar char="●"/>
            </a:pPr>
            <a:r>
              <a:rPr lang="en-GB" sz="1350">
                <a:latin typeface="Montserrat"/>
                <a:ea typeface="Montserrat"/>
                <a:cs typeface="Montserrat"/>
                <a:sym typeface="Montserrat"/>
              </a:rPr>
              <a:t>Testing set contains 16281 data points with 15 features.</a:t>
            </a:r>
            <a:endParaRPr sz="1350">
              <a:latin typeface="Montserrat"/>
              <a:ea typeface="Montserrat"/>
              <a:cs typeface="Montserrat"/>
              <a:sym typeface="Montserrat"/>
            </a:endParaRPr>
          </a:p>
          <a:p>
            <a:pPr indent="0" lvl="0" marL="457200" rtl="0" algn="l">
              <a:lnSpc>
                <a:spcPct val="95000"/>
              </a:lnSpc>
              <a:spcBef>
                <a:spcPts val="1200"/>
              </a:spcBef>
              <a:spcAft>
                <a:spcPts val="0"/>
              </a:spcAft>
              <a:buSzPts val="770"/>
              <a:buNone/>
            </a:pPr>
            <a:r>
              <a:t/>
            </a:r>
            <a:endParaRPr sz="1350">
              <a:latin typeface="Montserrat"/>
              <a:ea typeface="Montserrat"/>
              <a:cs typeface="Montserrat"/>
              <a:sym typeface="Montserrat"/>
            </a:endParaRPr>
          </a:p>
          <a:p>
            <a:pPr indent="0" lvl="0" marL="0" rtl="0" algn="l">
              <a:lnSpc>
                <a:spcPct val="95000"/>
              </a:lnSpc>
              <a:spcBef>
                <a:spcPts val="1200"/>
              </a:spcBef>
              <a:spcAft>
                <a:spcPts val="0"/>
              </a:spcAft>
              <a:buSzPts val="770"/>
              <a:buNone/>
            </a:pPr>
            <a:r>
              <a:rPr b="1" lang="en-GB" sz="1350">
                <a:latin typeface="Montserrat"/>
                <a:ea typeface="Montserrat"/>
                <a:cs typeface="Montserrat"/>
                <a:sym typeface="Montserrat"/>
              </a:rPr>
              <a:t>CODE :</a:t>
            </a:r>
            <a:endParaRPr b="1" sz="1350">
              <a:latin typeface="Montserrat"/>
              <a:ea typeface="Montserrat"/>
              <a:cs typeface="Montserrat"/>
              <a:sym typeface="Montserrat"/>
            </a:endParaRPr>
          </a:p>
          <a:p>
            <a:pPr indent="0" lvl="0" marL="0" rtl="0" algn="l">
              <a:lnSpc>
                <a:spcPct val="115714"/>
              </a:lnSpc>
              <a:spcBef>
                <a:spcPts val="1200"/>
              </a:spcBef>
              <a:spcAft>
                <a:spcPts val="0"/>
              </a:spcAft>
              <a:buSzPts val="770"/>
              <a:buNone/>
            </a:pPr>
            <a:r>
              <a:rPr lang="en-GB" sz="1135">
                <a:solidFill>
                  <a:srgbClr val="569CD6"/>
                </a:solidFill>
                <a:highlight>
                  <a:srgbClr val="1E1E1E"/>
                </a:highlight>
                <a:latin typeface="Courier New"/>
                <a:ea typeface="Courier New"/>
                <a:cs typeface="Courier New"/>
                <a:sym typeface="Courier New"/>
              </a:rPr>
              <a:t>def</a:t>
            </a:r>
            <a:r>
              <a:rPr lang="en-GB" sz="1135">
                <a:solidFill>
                  <a:srgbClr val="D4D4D4"/>
                </a:solidFill>
                <a:highlight>
                  <a:srgbClr val="1E1E1E"/>
                </a:highlight>
                <a:latin typeface="Courier New"/>
                <a:ea typeface="Courier New"/>
                <a:cs typeface="Courier New"/>
                <a:sym typeface="Courier New"/>
              </a:rPr>
              <a:t> </a:t>
            </a:r>
            <a:r>
              <a:rPr lang="en-GB" sz="1135">
                <a:solidFill>
                  <a:srgbClr val="DCDCAA"/>
                </a:solidFill>
                <a:highlight>
                  <a:srgbClr val="1E1E1E"/>
                </a:highlight>
                <a:latin typeface="Courier New"/>
                <a:ea typeface="Courier New"/>
                <a:cs typeface="Courier New"/>
                <a:sym typeface="Courier New"/>
              </a:rPr>
              <a:t>to_csv</a:t>
            </a:r>
            <a:r>
              <a:rPr lang="en-GB" sz="1135">
                <a:solidFill>
                  <a:srgbClr val="D4D4D4"/>
                </a:solidFill>
                <a:highlight>
                  <a:srgbClr val="1E1E1E"/>
                </a:highlight>
                <a:latin typeface="Courier New"/>
                <a:ea typeface="Courier New"/>
                <a:cs typeface="Courier New"/>
                <a:sym typeface="Courier New"/>
              </a:rPr>
              <a:t>(</a:t>
            </a:r>
            <a:r>
              <a:rPr lang="en-GB" sz="1135">
                <a:solidFill>
                  <a:srgbClr val="9CDCFE"/>
                </a:solidFill>
                <a:highlight>
                  <a:srgbClr val="1E1E1E"/>
                </a:highlight>
                <a:latin typeface="Courier New"/>
                <a:ea typeface="Courier New"/>
                <a:cs typeface="Courier New"/>
                <a:sym typeface="Courier New"/>
              </a:rPr>
              <a:t>filename</a:t>
            </a:r>
            <a:r>
              <a:rPr lang="en-GB" sz="1135">
                <a:solidFill>
                  <a:srgbClr val="D4D4D4"/>
                </a:solidFill>
                <a:highlight>
                  <a:srgbClr val="1E1E1E"/>
                </a:highlight>
                <a:latin typeface="Courier New"/>
                <a:ea typeface="Courier New"/>
                <a:cs typeface="Courier New"/>
                <a:sym typeface="Courier New"/>
              </a:rPr>
              <a:t>):</a:t>
            </a:r>
            <a:endParaRPr sz="1135">
              <a:solidFill>
                <a:srgbClr val="D4D4D4"/>
              </a:solidFill>
              <a:highlight>
                <a:srgbClr val="1E1E1E"/>
              </a:highlight>
              <a:latin typeface="Courier New"/>
              <a:ea typeface="Courier New"/>
              <a:cs typeface="Courier New"/>
              <a:sym typeface="Courier New"/>
            </a:endParaRPr>
          </a:p>
          <a:p>
            <a:pPr indent="0" lvl="0" marL="0" rtl="0" algn="l">
              <a:lnSpc>
                <a:spcPct val="115714"/>
              </a:lnSpc>
              <a:spcBef>
                <a:spcPts val="0"/>
              </a:spcBef>
              <a:spcAft>
                <a:spcPts val="0"/>
              </a:spcAft>
              <a:buSzPts val="770"/>
              <a:buNone/>
            </a:pPr>
            <a:r>
              <a:rPr lang="en-GB" sz="1135">
                <a:solidFill>
                  <a:srgbClr val="D4D4D4"/>
                </a:solidFill>
                <a:highlight>
                  <a:srgbClr val="1E1E1E"/>
                </a:highlight>
                <a:latin typeface="Courier New"/>
                <a:ea typeface="Courier New"/>
                <a:cs typeface="Courier New"/>
                <a:sym typeface="Courier New"/>
              </a:rPr>
              <a:t>   </a:t>
            </a:r>
            <a:endParaRPr sz="1135">
              <a:solidFill>
                <a:srgbClr val="D4D4D4"/>
              </a:solidFill>
              <a:highlight>
                <a:srgbClr val="1E1E1E"/>
              </a:highlight>
              <a:latin typeface="Courier New"/>
              <a:ea typeface="Courier New"/>
              <a:cs typeface="Courier New"/>
              <a:sym typeface="Courier New"/>
            </a:endParaRPr>
          </a:p>
          <a:p>
            <a:pPr indent="0" lvl="0" marL="0" rtl="0" algn="l">
              <a:lnSpc>
                <a:spcPct val="115714"/>
              </a:lnSpc>
              <a:spcBef>
                <a:spcPts val="0"/>
              </a:spcBef>
              <a:spcAft>
                <a:spcPts val="0"/>
              </a:spcAft>
              <a:buSzPts val="770"/>
              <a:buNone/>
            </a:pPr>
            <a:r>
              <a:rPr lang="en-GB" sz="1135">
                <a:solidFill>
                  <a:srgbClr val="D4D4D4"/>
                </a:solidFill>
                <a:highlight>
                  <a:srgbClr val="1E1E1E"/>
                </a:highlight>
                <a:latin typeface="Courier New"/>
                <a:ea typeface="Courier New"/>
                <a:cs typeface="Courier New"/>
                <a:sym typeface="Courier New"/>
              </a:rPr>
              <a:t>    </a:t>
            </a:r>
            <a:r>
              <a:rPr lang="en-GB" sz="1135">
                <a:solidFill>
                  <a:srgbClr val="9CDCFE"/>
                </a:solidFill>
                <a:highlight>
                  <a:srgbClr val="1E1E1E"/>
                </a:highlight>
                <a:latin typeface="Courier New"/>
                <a:ea typeface="Courier New"/>
                <a:cs typeface="Courier New"/>
                <a:sym typeface="Courier New"/>
              </a:rPr>
              <a:t>df</a:t>
            </a:r>
            <a:r>
              <a:rPr lang="en-GB" sz="1135">
                <a:solidFill>
                  <a:srgbClr val="D4D4D4"/>
                </a:solidFill>
                <a:highlight>
                  <a:srgbClr val="1E1E1E"/>
                </a:highlight>
                <a:latin typeface="Courier New"/>
                <a:ea typeface="Courier New"/>
                <a:cs typeface="Courier New"/>
                <a:sym typeface="Courier New"/>
              </a:rPr>
              <a:t> = </a:t>
            </a:r>
            <a:r>
              <a:rPr lang="en-GB" sz="1135">
                <a:solidFill>
                  <a:srgbClr val="4EC9B0"/>
                </a:solidFill>
                <a:highlight>
                  <a:srgbClr val="1E1E1E"/>
                </a:highlight>
                <a:latin typeface="Courier New"/>
                <a:ea typeface="Courier New"/>
                <a:cs typeface="Courier New"/>
                <a:sym typeface="Courier New"/>
              </a:rPr>
              <a:t>pd</a:t>
            </a:r>
            <a:r>
              <a:rPr lang="en-GB" sz="1135">
                <a:solidFill>
                  <a:srgbClr val="D4D4D4"/>
                </a:solidFill>
                <a:highlight>
                  <a:srgbClr val="1E1E1E"/>
                </a:highlight>
                <a:latin typeface="Courier New"/>
                <a:ea typeface="Courier New"/>
                <a:cs typeface="Courier New"/>
                <a:sym typeface="Courier New"/>
              </a:rPr>
              <a:t>.</a:t>
            </a:r>
            <a:r>
              <a:rPr lang="en-GB" sz="1135">
                <a:solidFill>
                  <a:srgbClr val="DCDCAA"/>
                </a:solidFill>
                <a:highlight>
                  <a:srgbClr val="1E1E1E"/>
                </a:highlight>
                <a:latin typeface="Courier New"/>
                <a:ea typeface="Courier New"/>
                <a:cs typeface="Courier New"/>
                <a:sym typeface="Courier New"/>
              </a:rPr>
              <a:t>read_csv</a:t>
            </a:r>
            <a:r>
              <a:rPr lang="en-GB" sz="1135">
                <a:solidFill>
                  <a:srgbClr val="D4D4D4"/>
                </a:solidFill>
                <a:highlight>
                  <a:srgbClr val="1E1E1E"/>
                </a:highlight>
                <a:latin typeface="Courier New"/>
                <a:ea typeface="Courier New"/>
                <a:cs typeface="Courier New"/>
                <a:sym typeface="Courier New"/>
              </a:rPr>
              <a:t>(</a:t>
            </a:r>
            <a:r>
              <a:rPr lang="en-GB" sz="1135">
                <a:solidFill>
                  <a:srgbClr val="9CDCFE"/>
                </a:solidFill>
                <a:highlight>
                  <a:srgbClr val="1E1E1E"/>
                </a:highlight>
                <a:latin typeface="Courier New"/>
                <a:ea typeface="Courier New"/>
                <a:cs typeface="Courier New"/>
                <a:sym typeface="Courier New"/>
              </a:rPr>
              <a:t>filename</a:t>
            </a:r>
            <a:r>
              <a:rPr lang="en-GB" sz="1135">
                <a:solidFill>
                  <a:srgbClr val="D4D4D4"/>
                </a:solidFill>
                <a:highlight>
                  <a:srgbClr val="1E1E1E"/>
                </a:highlight>
                <a:latin typeface="Courier New"/>
                <a:ea typeface="Courier New"/>
                <a:cs typeface="Courier New"/>
                <a:sym typeface="Courier New"/>
              </a:rPr>
              <a:t>,</a:t>
            </a:r>
            <a:r>
              <a:rPr lang="en-GB" sz="1135">
                <a:solidFill>
                  <a:srgbClr val="9CDCFE"/>
                </a:solidFill>
                <a:highlight>
                  <a:srgbClr val="1E1E1E"/>
                </a:highlight>
                <a:latin typeface="Courier New"/>
                <a:ea typeface="Courier New"/>
                <a:cs typeface="Courier New"/>
                <a:sym typeface="Courier New"/>
              </a:rPr>
              <a:t>header</a:t>
            </a:r>
            <a:r>
              <a:rPr lang="en-GB" sz="1135">
                <a:solidFill>
                  <a:srgbClr val="D4D4D4"/>
                </a:solidFill>
                <a:highlight>
                  <a:srgbClr val="1E1E1E"/>
                </a:highlight>
                <a:latin typeface="Courier New"/>
                <a:ea typeface="Courier New"/>
                <a:cs typeface="Courier New"/>
                <a:sym typeface="Courier New"/>
              </a:rPr>
              <a:t>=</a:t>
            </a:r>
            <a:r>
              <a:rPr lang="en-GB" sz="1135">
                <a:solidFill>
                  <a:srgbClr val="569CD6"/>
                </a:solidFill>
                <a:highlight>
                  <a:srgbClr val="1E1E1E"/>
                </a:highlight>
                <a:latin typeface="Courier New"/>
                <a:ea typeface="Courier New"/>
                <a:cs typeface="Courier New"/>
                <a:sym typeface="Courier New"/>
              </a:rPr>
              <a:t>None</a:t>
            </a:r>
            <a:r>
              <a:rPr lang="en-GB" sz="1135">
                <a:solidFill>
                  <a:srgbClr val="D4D4D4"/>
                </a:solidFill>
                <a:highlight>
                  <a:srgbClr val="1E1E1E"/>
                </a:highlight>
                <a:latin typeface="Courier New"/>
                <a:ea typeface="Courier New"/>
                <a:cs typeface="Courier New"/>
                <a:sym typeface="Courier New"/>
              </a:rPr>
              <a:t>)</a:t>
            </a:r>
            <a:endParaRPr sz="1135">
              <a:solidFill>
                <a:srgbClr val="D4D4D4"/>
              </a:solidFill>
              <a:highlight>
                <a:srgbClr val="1E1E1E"/>
              </a:highlight>
              <a:latin typeface="Courier New"/>
              <a:ea typeface="Courier New"/>
              <a:cs typeface="Courier New"/>
              <a:sym typeface="Courier New"/>
            </a:endParaRPr>
          </a:p>
          <a:p>
            <a:pPr indent="0" lvl="0" marL="0" rtl="0" algn="l">
              <a:lnSpc>
                <a:spcPct val="115714"/>
              </a:lnSpc>
              <a:spcBef>
                <a:spcPts val="0"/>
              </a:spcBef>
              <a:spcAft>
                <a:spcPts val="0"/>
              </a:spcAft>
              <a:buSzPts val="770"/>
              <a:buNone/>
            </a:pPr>
            <a:r>
              <a:t/>
            </a:r>
            <a:endParaRPr sz="1135">
              <a:solidFill>
                <a:srgbClr val="D4D4D4"/>
              </a:solidFill>
              <a:highlight>
                <a:srgbClr val="1E1E1E"/>
              </a:highlight>
              <a:latin typeface="Courier New"/>
              <a:ea typeface="Courier New"/>
              <a:cs typeface="Courier New"/>
              <a:sym typeface="Courier New"/>
            </a:endParaRPr>
          </a:p>
          <a:p>
            <a:pPr indent="0" lvl="0" marL="0" rtl="0" algn="l">
              <a:lnSpc>
                <a:spcPct val="115714"/>
              </a:lnSpc>
              <a:spcBef>
                <a:spcPts val="0"/>
              </a:spcBef>
              <a:spcAft>
                <a:spcPts val="0"/>
              </a:spcAft>
              <a:buSzPts val="770"/>
              <a:buNone/>
            </a:pPr>
            <a:r>
              <a:rPr lang="en-GB" sz="1135">
                <a:solidFill>
                  <a:srgbClr val="D4D4D4"/>
                </a:solidFill>
                <a:highlight>
                  <a:srgbClr val="1E1E1E"/>
                </a:highlight>
                <a:latin typeface="Courier New"/>
                <a:ea typeface="Courier New"/>
                <a:cs typeface="Courier New"/>
                <a:sym typeface="Courier New"/>
              </a:rPr>
              <a:t>    </a:t>
            </a:r>
            <a:r>
              <a:rPr lang="en-GB" sz="1135">
                <a:solidFill>
                  <a:srgbClr val="9CDCFE"/>
                </a:solidFill>
                <a:highlight>
                  <a:srgbClr val="1E1E1E"/>
                </a:highlight>
                <a:latin typeface="Courier New"/>
                <a:ea typeface="Courier New"/>
                <a:cs typeface="Courier New"/>
                <a:sym typeface="Courier New"/>
              </a:rPr>
              <a:t>df</a:t>
            </a:r>
            <a:r>
              <a:rPr lang="en-GB" sz="1135">
                <a:solidFill>
                  <a:srgbClr val="D4D4D4"/>
                </a:solidFill>
                <a:highlight>
                  <a:srgbClr val="1E1E1E"/>
                </a:highlight>
                <a:latin typeface="Courier New"/>
                <a:ea typeface="Courier New"/>
                <a:cs typeface="Courier New"/>
                <a:sym typeface="Courier New"/>
              </a:rPr>
              <a:t>.columns = [</a:t>
            </a:r>
            <a:r>
              <a:rPr lang="en-GB" sz="1135">
                <a:solidFill>
                  <a:srgbClr val="CE9178"/>
                </a:solidFill>
                <a:highlight>
                  <a:srgbClr val="1E1E1E"/>
                </a:highlight>
                <a:latin typeface="Courier New"/>
                <a:ea typeface="Courier New"/>
                <a:cs typeface="Courier New"/>
                <a:sym typeface="Courier New"/>
              </a:rPr>
              <a:t>'age'</a:t>
            </a:r>
            <a:r>
              <a:rPr lang="en-GB" sz="1135">
                <a:solidFill>
                  <a:srgbClr val="D4D4D4"/>
                </a:solidFill>
                <a:highlight>
                  <a:srgbClr val="1E1E1E"/>
                </a:highlight>
                <a:latin typeface="Courier New"/>
                <a:ea typeface="Courier New"/>
                <a:cs typeface="Courier New"/>
                <a:sym typeface="Courier New"/>
              </a:rPr>
              <a:t>,</a:t>
            </a:r>
            <a:r>
              <a:rPr lang="en-GB" sz="1135">
                <a:solidFill>
                  <a:srgbClr val="CE9178"/>
                </a:solidFill>
                <a:highlight>
                  <a:srgbClr val="1E1E1E"/>
                </a:highlight>
                <a:latin typeface="Courier New"/>
                <a:ea typeface="Courier New"/>
                <a:cs typeface="Courier New"/>
                <a:sym typeface="Courier New"/>
              </a:rPr>
              <a:t>'workclass'</a:t>
            </a:r>
            <a:r>
              <a:rPr lang="en-GB" sz="1135">
                <a:solidFill>
                  <a:srgbClr val="D4D4D4"/>
                </a:solidFill>
                <a:highlight>
                  <a:srgbClr val="1E1E1E"/>
                </a:highlight>
                <a:latin typeface="Courier New"/>
                <a:ea typeface="Courier New"/>
                <a:cs typeface="Courier New"/>
                <a:sym typeface="Courier New"/>
              </a:rPr>
              <a:t>,</a:t>
            </a:r>
            <a:r>
              <a:rPr lang="en-GB" sz="1135">
                <a:solidFill>
                  <a:srgbClr val="CE9178"/>
                </a:solidFill>
                <a:highlight>
                  <a:srgbClr val="1E1E1E"/>
                </a:highlight>
                <a:latin typeface="Courier New"/>
                <a:ea typeface="Courier New"/>
                <a:cs typeface="Courier New"/>
                <a:sym typeface="Courier New"/>
              </a:rPr>
              <a:t>'fnlwgt'</a:t>
            </a:r>
            <a:r>
              <a:rPr lang="en-GB" sz="1135">
                <a:solidFill>
                  <a:srgbClr val="D4D4D4"/>
                </a:solidFill>
                <a:highlight>
                  <a:srgbClr val="1E1E1E"/>
                </a:highlight>
                <a:latin typeface="Courier New"/>
                <a:ea typeface="Courier New"/>
                <a:cs typeface="Courier New"/>
                <a:sym typeface="Courier New"/>
              </a:rPr>
              <a:t>,</a:t>
            </a:r>
            <a:r>
              <a:rPr lang="en-GB" sz="1135">
                <a:solidFill>
                  <a:srgbClr val="CE9178"/>
                </a:solidFill>
                <a:highlight>
                  <a:srgbClr val="1E1E1E"/>
                </a:highlight>
                <a:latin typeface="Courier New"/>
                <a:ea typeface="Courier New"/>
                <a:cs typeface="Courier New"/>
                <a:sym typeface="Courier New"/>
              </a:rPr>
              <a:t>'education'</a:t>
            </a:r>
            <a:r>
              <a:rPr lang="en-GB" sz="1135">
                <a:solidFill>
                  <a:srgbClr val="D4D4D4"/>
                </a:solidFill>
                <a:highlight>
                  <a:srgbClr val="1E1E1E"/>
                </a:highlight>
                <a:latin typeface="Courier New"/>
                <a:ea typeface="Courier New"/>
                <a:cs typeface="Courier New"/>
                <a:sym typeface="Courier New"/>
              </a:rPr>
              <a:t>,</a:t>
            </a:r>
            <a:r>
              <a:rPr lang="en-GB" sz="1135">
                <a:solidFill>
                  <a:srgbClr val="CE9178"/>
                </a:solidFill>
                <a:highlight>
                  <a:srgbClr val="1E1E1E"/>
                </a:highlight>
                <a:latin typeface="Courier New"/>
                <a:ea typeface="Courier New"/>
                <a:cs typeface="Courier New"/>
                <a:sym typeface="Courier New"/>
              </a:rPr>
              <a:t>'education_num'</a:t>
            </a:r>
            <a:r>
              <a:rPr lang="en-GB" sz="1135">
                <a:solidFill>
                  <a:srgbClr val="D4D4D4"/>
                </a:solidFill>
                <a:highlight>
                  <a:srgbClr val="1E1E1E"/>
                </a:highlight>
                <a:latin typeface="Courier New"/>
                <a:ea typeface="Courier New"/>
                <a:cs typeface="Courier New"/>
                <a:sym typeface="Courier New"/>
              </a:rPr>
              <a:t>,</a:t>
            </a:r>
            <a:r>
              <a:rPr lang="en-GB" sz="1135">
                <a:solidFill>
                  <a:srgbClr val="CE9178"/>
                </a:solidFill>
                <a:highlight>
                  <a:srgbClr val="1E1E1E"/>
                </a:highlight>
                <a:latin typeface="Courier New"/>
                <a:ea typeface="Courier New"/>
                <a:cs typeface="Courier New"/>
                <a:sym typeface="Courier New"/>
              </a:rPr>
              <a:t>'marital_satus'</a:t>
            </a:r>
            <a:r>
              <a:rPr lang="en-GB" sz="1135">
                <a:solidFill>
                  <a:srgbClr val="D4D4D4"/>
                </a:solidFill>
                <a:highlight>
                  <a:srgbClr val="1E1E1E"/>
                </a:highlight>
                <a:latin typeface="Courier New"/>
                <a:ea typeface="Courier New"/>
                <a:cs typeface="Courier New"/>
                <a:sym typeface="Courier New"/>
              </a:rPr>
              <a:t>,</a:t>
            </a:r>
            <a:endParaRPr sz="1135">
              <a:solidFill>
                <a:srgbClr val="D4D4D4"/>
              </a:solidFill>
              <a:highlight>
                <a:srgbClr val="1E1E1E"/>
              </a:highlight>
              <a:latin typeface="Courier New"/>
              <a:ea typeface="Courier New"/>
              <a:cs typeface="Courier New"/>
              <a:sym typeface="Courier New"/>
            </a:endParaRPr>
          </a:p>
          <a:p>
            <a:pPr indent="0" lvl="0" marL="0" rtl="0" algn="l">
              <a:lnSpc>
                <a:spcPct val="115714"/>
              </a:lnSpc>
              <a:spcBef>
                <a:spcPts val="0"/>
              </a:spcBef>
              <a:spcAft>
                <a:spcPts val="0"/>
              </a:spcAft>
              <a:buSzPts val="770"/>
              <a:buNone/>
            </a:pPr>
            <a:r>
              <a:rPr lang="en-GB" sz="1135">
                <a:solidFill>
                  <a:srgbClr val="D4D4D4"/>
                </a:solidFill>
                <a:highlight>
                  <a:srgbClr val="1E1E1E"/>
                </a:highlight>
                <a:latin typeface="Courier New"/>
                <a:ea typeface="Courier New"/>
                <a:cs typeface="Courier New"/>
                <a:sym typeface="Courier New"/>
              </a:rPr>
              <a:t>                  </a:t>
            </a:r>
            <a:r>
              <a:rPr lang="en-GB" sz="1135">
                <a:solidFill>
                  <a:srgbClr val="CE9178"/>
                </a:solidFill>
                <a:highlight>
                  <a:srgbClr val="1E1E1E"/>
                </a:highlight>
                <a:latin typeface="Courier New"/>
                <a:ea typeface="Courier New"/>
                <a:cs typeface="Courier New"/>
                <a:sym typeface="Courier New"/>
              </a:rPr>
              <a:t>'occupation'</a:t>
            </a:r>
            <a:r>
              <a:rPr lang="en-GB" sz="1135">
                <a:solidFill>
                  <a:srgbClr val="D4D4D4"/>
                </a:solidFill>
                <a:highlight>
                  <a:srgbClr val="1E1E1E"/>
                </a:highlight>
                <a:latin typeface="Courier New"/>
                <a:ea typeface="Courier New"/>
                <a:cs typeface="Courier New"/>
                <a:sym typeface="Courier New"/>
              </a:rPr>
              <a:t>,</a:t>
            </a:r>
            <a:r>
              <a:rPr lang="en-GB" sz="1135">
                <a:solidFill>
                  <a:srgbClr val="CE9178"/>
                </a:solidFill>
                <a:highlight>
                  <a:srgbClr val="1E1E1E"/>
                </a:highlight>
                <a:latin typeface="Courier New"/>
                <a:ea typeface="Courier New"/>
                <a:cs typeface="Courier New"/>
                <a:sym typeface="Courier New"/>
              </a:rPr>
              <a:t>'relationship'</a:t>
            </a:r>
            <a:r>
              <a:rPr lang="en-GB" sz="1135">
                <a:solidFill>
                  <a:srgbClr val="D4D4D4"/>
                </a:solidFill>
                <a:highlight>
                  <a:srgbClr val="1E1E1E"/>
                </a:highlight>
                <a:latin typeface="Courier New"/>
                <a:ea typeface="Courier New"/>
                <a:cs typeface="Courier New"/>
                <a:sym typeface="Courier New"/>
              </a:rPr>
              <a:t>,</a:t>
            </a:r>
            <a:r>
              <a:rPr lang="en-GB" sz="1135">
                <a:solidFill>
                  <a:srgbClr val="CE9178"/>
                </a:solidFill>
                <a:highlight>
                  <a:srgbClr val="1E1E1E"/>
                </a:highlight>
                <a:latin typeface="Courier New"/>
                <a:ea typeface="Courier New"/>
                <a:cs typeface="Courier New"/>
                <a:sym typeface="Courier New"/>
              </a:rPr>
              <a:t>'race'</a:t>
            </a:r>
            <a:r>
              <a:rPr lang="en-GB" sz="1135">
                <a:solidFill>
                  <a:srgbClr val="D4D4D4"/>
                </a:solidFill>
                <a:highlight>
                  <a:srgbClr val="1E1E1E"/>
                </a:highlight>
                <a:latin typeface="Courier New"/>
                <a:ea typeface="Courier New"/>
                <a:cs typeface="Courier New"/>
                <a:sym typeface="Courier New"/>
              </a:rPr>
              <a:t>,</a:t>
            </a:r>
            <a:r>
              <a:rPr lang="en-GB" sz="1135">
                <a:solidFill>
                  <a:srgbClr val="CE9178"/>
                </a:solidFill>
                <a:highlight>
                  <a:srgbClr val="1E1E1E"/>
                </a:highlight>
                <a:latin typeface="Courier New"/>
                <a:ea typeface="Courier New"/>
                <a:cs typeface="Courier New"/>
                <a:sym typeface="Courier New"/>
              </a:rPr>
              <a:t>'sex'</a:t>
            </a:r>
            <a:r>
              <a:rPr lang="en-GB" sz="1135">
                <a:solidFill>
                  <a:srgbClr val="D4D4D4"/>
                </a:solidFill>
                <a:highlight>
                  <a:srgbClr val="1E1E1E"/>
                </a:highlight>
                <a:latin typeface="Courier New"/>
                <a:ea typeface="Courier New"/>
                <a:cs typeface="Courier New"/>
                <a:sym typeface="Courier New"/>
              </a:rPr>
              <a:t>,</a:t>
            </a:r>
            <a:r>
              <a:rPr lang="en-GB" sz="1135">
                <a:solidFill>
                  <a:srgbClr val="CE9178"/>
                </a:solidFill>
                <a:highlight>
                  <a:srgbClr val="1E1E1E"/>
                </a:highlight>
                <a:latin typeface="Courier New"/>
                <a:ea typeface="Courier New"/>
                <a:cs typeface="Courier New"/>
                <a:sym typeface="Courier New"/>
              </a:rPr>
              <a:t>'capital_gain'</a:t>
            </a:r>
            <a:r>
              <a:rPr lang="en-GB" sz="1135">
                <a:solidFill>
                  <a:srgbClr val="D4D4D4"/>
                </a:solidFill>
                <a:highlight>
                  <a:srgbClr val="1E1E1E"/>
                </a:highlight>
                <a:latin typeface="Courier New"/>
                <a:ea typeface="Courier New"/>
                <a:cs typeface="Courier New"/>
                <a:sym typeface="Courier New"/>
              </a:rPr>
              <a:t>,</a:t>
            </a:r>
            <a:r>
              <a:rPr lang="en-GB" sz="1135">
                <a:solidFill>
                  <a:srgbClr val="CE9178"/>
                </a:solidFill>
                <a:highlight>
                  <a:srgbClr val="1E1E1E"/>
                </a:highlight>
                <a:latin typeface="Courier New"/>
                <a:ea typeface="Courier New"/>
                <a:cs typeface="Courier New"/>
                <a:sym typeface="Courier New"/>
              </a:rPr>
              <a:t>'capital_loss'</a:t>
            </a:r>
            <a:r>
              <a:rPr lang="en-GB" sz="1135">
                <a:solidFill>
                  <a:srgbClr val="D4D4D4"/>
                </a:solidFill>
                <a:highlight>
                  <a:srgbClr val="1E1E1E"/>
                </a:highlight>
                <a:latin typeface="Courier New"/>
                <a:ea typeface="Courier New"/>
                <a:cs typeface="Courier New"/>
                <a:sym typeface="Courier New"/>
              </a:rPr>
              <a:t>,</a:t>
            </a:r>
            <a:endParaRPr sz="1135">
              <a:solidFill>
                <a:srgbClr val="D4D4D4"/>
              </a:solidFill>
              <a:highlight>
                <a:srgbClr val="1E1E1E"/>
              </a:highlight>
              <a:latin typeface="Courier New"/>
              <a:ea typeface="Courier New"/>
              <a:cs typeface="Courier New"/>
              <a:sym typeface="Courier New"/>
            </a:endParaRPr>
          </a:p>
          <a:p>
            <a:pPr indent="0" lvl="0" marL="0" rtl="0" algn="l">
              <a:lnSpc>
                <a:spcPct val="115714"/>
              </a:lnSpc>
              <a:spcBef>
                <a:spcPts val="0"/>
              </a:spcBef>
              <a:spcAft>
                <a:spcPts val="0"/>
              </a:spcAft>
              <a:buSzPts val="770"/>
              <a:buNone/>
            </a:pPr>
            <a:r>
              <a:rPr lang="en-GB" sz="1135">
                <a:solidFill>
                  <a:srgbClr val="D4D4D4"/>
                </a:solidFill>
                <a:highlight>
                  <a:srgbClr val="1E1E1E"/>
                </a:highlight>
                <a:latin typeface="Courier New"/>
                <a:ea typeface="Courier New"/>
                <a:cs typeface="Courier New"/>
                <a:sym typeface="Courier New"/>
              </a:rPr>
              <a:t>                  </a:t>
            </a:r>
            <a:r>
              <a:rPr lang="en-GB" sz="1135">
                <a:solidFill>
                  <a:srgbClr val="CE9178"/>
                </a:solidFill>
                <a:highlight>
                  <a:srgbClr val="1E1E1E"/>
                </a:highlight>
                <a:latin typeface="Courier New"/>
                <a:ea typeface="Courier New"/>
                <a:cs typeface="Courier New"/>
                <a:sym typeface="Courier New"/>
              </a:rPr>
              <a:t>'hours_per_week'</a:t>
            </a:r>
            <a:r>
              <a:rPr lang="en-GB" sz="1135">
                <a:solidFill>
                  <a:srgbClr val="D4D4D4"/>
                </a:solidFill>
                <a:highlight>
                  <a:srgbClr val="1E1E1E"/>
                </a:highlight>
                <a:latin typeface="Courier New"/>
                <a:ea typeface="Courier New"/>
                <a:cs typeface="Courier New"/>
                <a:sym typeface="Courier New"/>
              </a:rPr>
              <a:t>,</a:t>
            </a:r>
            <a:r>
              <a:rPr lang="en-GB" sz="1135">
                <a:solidFill>
                  <a:srgbClr val="CE9178"/>
                </a:solidFill>
                <a:highlight>
                  <a:srgbClr val="1E1E1E"/>
                </a:highlight>
                <a:latin typeface="Courier New"/>
                <a:ea typeface="Courier New"/>
                <a:cs typeface="Courier New"/>
                <a:sym typeface="Courier New"/>
              </a:rPr>
              <a:t>'native_country'</a:t>
            </a:r>
            <a:r>
              <a:rPr lang="en-GB" sz="1135">
                <a:solidFill>
                  <a:srgbClr val="D4D4D4"/>
                </a:solidFill>
                <a:highlight>
                  <a:srgbClr val="1E1E1E"/>
                </a:highlight>
                <a:latin typeface="Courier New"/>
                <a:ea typeface="Courier New"/>
                <a:cs typeface="Courier New"/>
                <a:sym typeface="Courier New"/>
              </a:rPr>
              <a:t>,</a:t>
            </a:r>
            <a:r>
              <a:rPr lang="en-GB" sz="1135">
                <a:solidFill>
                  <a:srgbClr val="CE9178"/>
                </a:solidFill>
                <a:highlight>
                  <a:srgbClr val="1E1E1E"/>
                </a:highlight>
                <a:latin typeface="Courier New"/>
                <a:ea typeface="Courier New"/>
                <a:cs typeface="Courier New"/>
                <a:sym typeface="Courier New"/>
              </a:rPr>
              <a:t>'class'</a:t>
            </a:r>
            <a:r>
              <a:rPr lang="en-GB" sz="1135">
                <a:solidFill>
                  <a:srgbClr val="D4D4D4"/>
                </a:solidFill>
                <a:highlight>
                  <a:srgbClr val="1E1E1E"/>
                </a:highlight>
                <a:latin typeface="Courier New"/>
                <a:ea typeface="Courier New"/>
                <a:cs typeface="Courier New"/>
                <a:sym typeface="Courier New"/>
              </a:rPr>
              <a:t>]</a:t>
            </a:r>
            <a:endParaRPr sz="1135">
              <a:solidFill>
                <a:srgbClr val="D4D4D4"/>
              </a:solidFill>
              <a:highlight>
                <a:srgbClr val="1E1E1E"/>
              </a:highlight>
              <a:latin typeface="Courier New"/>
              <a:ea typeface="Courier New"/>
              <a:cs typeface="Courier New"/>
              <a:sym typeface="Courier New"/>
            </a:endParaRPr>
          </a:p>
          <a:p>
            <a:pPr indent="0" lvl="0" marL="0" rtl="0" algn="l">
              <a:lnSpc>
                <a:spcPct val="115714"/>
              </a:lnSpc>
              <a:spcBef>
                <a:spcPts val="0"/>
              </a:spcBef>
              <a:spcAft>
                <a:spcPts val="0"/>
              </a:spcAft>
              <a:buSzPts val="770"/>
              <a:buNone/>
            </a:pPr>
            <a:r>
              <a:rPr lang="en-GB" sz="1135">
                <a:solidFill>
                  <a:srgbClr val="D4D4D4"/>
                </a:solidFill>
                <a:highlight>
                  <a:srgbClr val="1E1E1E"/>
                </a:highlight>
                <a:latin typeface="Courier New"/>
                <a:ea typeface="Courier New"/>
                <a:cs typeface="Courier New"/>
                <a:sym typeface="Courier New"/>
              </a:rPr>
              <a:t>   </a:t>
            </a:r>
            <a:endParaRPr sz="1135">
              <a:solidFill>
                <a:srgbClr val="D4D4D4"/>
              </a:solidFill>
              <a:highlight>
                <a:srgbClr val="1E1E1E"/>
              </a:highlight>
              <a:latin typeface="Courier New"/>
              <a:ea typeface="Courier New"/>
              <a:cs typeface="Courier New"/>
              <a:sym typeface="Courier New"/>
            </a:endParaRPr>
          </a:p>
          <a:p>
            <a:pPr indent="0" lvl="0" marL="0" rtl="0" algn="l">
              <a:lnSpc>
                <a:spcPct val="115714"/>
              </a:lnSpc>
              <a:spcBef>
                <a:spcPts val="0"/>
              </a:spcBef>
              <a:spcAft>
                <a:spcPts val="0"/>
              </a:spcAft>
              <a:buSzPts val="770"/>
              <a:buNone/>
            </a:pPr>
            <a:r>
              <a:rPr lang="en-GB" sz="1135">
                <a:solidFill>
                  <a:srgbClr val="D4D4D4"/>
                </a:solidFill>
                <a:highlight>
                  <a:srgbClr val="1E1E1E"/>
                </a:highlight>
                <a:latin typeface="Courier New"/>
                <a:ea typeface="Courier New"/>
                <a:cs typeface="Courier New"/>
                <a:sym typeface="Courier New"/>
              </a:rPr>
              <a:t>    </a:t>
            </a:r>
            <a:r>
              <a:rPr lang="en-GB" sz="1135">
                <a:solidFill>
                  <a:srgbClr val="9CDCFE"/>
                </a:solidFill>
                <a:highlight>
                  <a:srgbClr val="1E1E1E"/>
                </a:highlight>
                <a:latin typeface="Courier New"/>
                <a:ea typeface="Courier New"/>
                <a:cs typeface="Courier New"/>
                <a:sym typeface="Courier New"/>
              </a:rPr>
              <a:t>df</a:t>
            </a:r>
            <a:r>
              <a:rPr lang="en-GB" sz="1135">
                <a:solidFill>
                  <a:srgbClr val="D4D4D4"/>
                </a:solidFill>
                <a:highlight>
                  <a:srgbClr val="1E1E1E"/>
                </a:highlight>
                <a:latin typeface="Courier New"/>
                <a:ea typeface="Courier New"/>
                <a:cs typeface="Courier New"/>
                <a:sym typeface="Courier New"/>
              </a:rPr>
              <a:t> = </a:t>
            </a:r>
            <a:r>
              <a:rPr lang="en-GB" sz="1135">
                <a:solidFill>
                  <a:srgbClr val="9CDCFE"/>
                </a:solidFill>
                <a:highlight>
                  <a:srgbClr val="1E1E1E"/>
                </a:highlight>
                <a:latin typeface="Courier New"/>
                <a:ea typeface="Courier New"/>
                <a:cs typeface="Courier New"/>
                <a:sym typeface="Courier New"/>
              </a:rPr>
              <a:t>df</a:t>
            </a:r>
            <a:r>
              <a:rPr lang="en-GB" sz="1135">
                <a:solidFill>
                  <a:srgbClr val="D4D4D4"/>
                </a:solidFill>
                <a:highlight>
                  <a:srgbClr val="1E1E1E"/>
                </a:highlight>
                <a:latin typeface="Courier New"/>
                <a:ea typeface="Courier New"/>
                <a:cs typeface="Courier New"/>
                <a:sym typeface="Courier New"/>
              </a:rPr>
              <a:t>.replace( </a:t>
            </a:r>
            <a:r>
              <a:rPr lang="en-GB" sz="1135">
                <a:solidFill>
                  <a:srgbClr val="CE9178"/>
                </a:solidFill>
                <a:highlight>
                  <a:srgbClr val="1E1E1E"/>
                </a:highlight>
                <a:latin typeface="Courier New"/>
                <a:ea typeface="Courier New"/>
                <a:cs typeface="Courier New"/>
                <a:sym typeface="Courier New"/>
              </a:rPr>
              <a:t>'[\?,)]'</a:t>
            </a:r>
            <a:r>
              <a:rPr lang="en-GB" sz="1135">
                <a:solidFill>
                  <a:srgbClr val="D4D4D4"/>
                </a:solidFill>
                <a:highlight>
                  <a:srgbClr val="1E1E1E"/>
                </a:highlight>
                <a:latin typeface="Courier New"/>
                <a:ea typeface="Courier New"/>
                <a:cs typeface="Courier New"/>
                <a:sym typeface="Courier New"/>
              </a:rPr>
              <a:t>,</a:t>
            </a:r>
            <a:r>
              <a:rPr lang="en-GB" sz="1135">
                <a:solidFill>
                  <a:srgbClr val="4EC9B0"/>
                </a:solidFill>
                <a:highlight>
                  <a:srgbClr val="1E1E1E"/>
                </a:highlight>
                <a:latin typeface="Courier New"/>
                <a:ea typeface="Courier New"/>
                <a:cs typeface="Courier New"/>
                <a:sym typeface="Courier New"/>
              </a:rPr>
              <a:t>np</a:t>
            </a:r>
            <a:r>
              <a:rPr lang="en-GB" sz="1135">
                <a:solidFill>
                  <a:srgbClr val="D4D4D4"/>
                </a:solidFill>
                <a:highlight>
                  <a:srgbClr val="1E1E1E"/>
                </a:highlight>
                <a:latin typeface="Courier New"/>
                <a:ea typeface="Courier New"/>
                <a:cs typeface="Courier New"/>
                <a:sym typeface="Courier New"/>
              </a:rPr>
              <a:t>.</a:t>
            </a:r>
            <a:r>
              <a:rPr lang="en-GB" sz="1135">
                <a:solidFill>
                  <a:srgbClr val="9CDCFE"/>
                </a:solidFill>
                <a:highlight>
                  <a:srgbClr val="1E1E1E"/>
                </a:highlight>
                <a:latin typeface="Courier New"/>
                <a:ea typeface="Courier New"/>
                <a:cs typeface="Courier New"/>
                <a:sym typeface="Courier New"/>
              </a:rPr>
              <a:t>nan</a:t>
            </a:r>
            <a:r>
              <a:rPr lang="en-GB" sz="1135">
                <a:solidFill>
                  <a:srgbClr val="D4D4D4"/>
                </a:solidFill>
                <a:highlight>
                  <a:srgbClr val="1E1E1E"/>
                </a:highlight>
                <a:latin typeface="Courier New"/>
                <a:ea typeface="Courier New"/>
                <a:cs typeface="Courier New"/>
                <a:sym typeface="Courier New"/>
              </a:rPr>
              <a:t>, </a:t>
            </a:r>
            <a:r>
              <a:rPr lang="en-GB" sz="1135">
                <a:solidFill>
                  <a:srgbClr val="9CDCFE"/>
                </a:solidFill>
                <a:highlight>
                  <a:srgbClr val="1E1E1E"/>
                </a:highlight>
                <a:latin typeface="Courier New"/>
                <a:ea typeface="Courier New"/>
                <a:cs typeface="Courier New"/>
                <a:sym typeface="Courier New"/>
              </a:rPr>
              <a:t>regex</a:t>
            </a:r>
            <a:r>
              <a:rPr lang="en-GB" sz="1135">
                <a:solidFill>
                  <a:srgbClr val="D4D4D4"/>
                </a:solidFill>
                <a:highlight>
                  <a:srgbClr val="1E1E1E"/>
                </a:highlight>
                <a:latin typeface="Courier New"/>
                <a:ea typeface="Courier New"/>
                <a:cs typeface="Courier New"/>
                <a:sym typeface="Courier New"/>
              </a:rPr>
              <a:t>=</a:t>
            </a:r>
            <a:r>
              <a:rPr lang="en-GB" sz="1135">
                <a:solidFill>
                  <a:srgbClr val="569CD6"/>
                </a:solidFill>
                <a:highlight>
                  <a:srgbClr val="1E1E1E"/>
                </a:highlight>
                <a:latin typeface="Courier New"/>
                <a:ea typeface="Courier New"/>
                <a:cs typeface="Courier New"/>
                <a:sym typeface="Courier New"/>
              </a:rPr>
              <a:t>True</a:t>
            </a:r>
            <a:r>
              <a:rPr lang="en-GB" sz="1135">
                <a:solidFill>
                  <a:srgbClr val="D4D4D4"/>
                </a:solidFill>
                <a:highlight>
                  <a:srgbClr val="1E1E1E"/>
                </a:highlight>
                <a:latin typeface="Courier New"/>
                <a:ea typeface="Courier New"/>
                <a:cs typeface="Courier New"/>
                <a:sym typeface="Courier New"/>
              </a:rPr>
              <a:t> )</a:t>
            </a:r>
            <a:endParaRPr sz="1135">
              <a:solidFill>
                <a:srgbClr val="D4D4D4"/>
              </a:solidFill>
              <a:highlight>
                <a:srgbClr val="1E1E1E"/>
              </a:highlight>
              <a:latin typeface="Courier New"/>
              <a:ea typeface="Courier New"/>
              <a:cs typeface="Courier New"/>
              <a:sym typeface="Courier New"/>
            </a:endParaRPr>
          </a:p>
          <a:p>
            <a:pPr indent="0" lvl="0" marL="0" rtl="0" algn="l">
              <a:lnSpc>
                <a:spcPct val="115714"/>
              </a:lnSpc>
              <a:spcBef>
                <a:spcPts val="0"/>
              </a:spcBef>
              <a:spcAft>
                <a:spcPts val="0"/>
              </a:spcAft>
              <a:buSzPts val="770"/>
              <a:buNone/>
            </a:pPr>
            <a:r>
              <a:rPr lang="en-GB" sz="1135">
                <a:solidFill>
                  <a:srgbClr val="D4D4D4"/>
                </a:solidFill>
                <a:highlight>
                  <a:srgbClr val="1E1E1E"/>
                </a:highlight>
                <a:latin typeface="Courier New"/>
                <a:ea typeface="Courier New"/>
                <a:cs typeface="Courier New"/>
                <a:sym typeface="Courier New"/>
              </a:rPr>
              <a:t>    </a:t>
            </a:r>
            <a:r>
              <a:rPr lang="en-GB" sz="1135">
                <a:solidFill>
                  <a:srgbClr val="C586C0"/>
                </a:solidFill>
                <a:highlight>
                  <a:srgbClr val="1E1E1E"/>
                </a:highlight>
                <a:latin typeface="Courier New"/>
                <a:ea typeface="Courier New"/>
                <a:cs typeface="Courier New"/>
                <a:sym typeface="Courier New"/>
              </a:rPr>
              <a:t>return</a:t>
            </a:r>
            <a:r>
              <a:rPr lang="en-GB" sz="1135">
                <a:solidFill>
                  <a:srgbClr val="D4D4D4"/>
                </a:solidFill>
                <a:highlight>
                  <a:srgbClr val="1E1E1E"/>
                </a:highlight>
                <a:latin typeface="Courier New"/>
                <a:ea typeface="Courier New"/>
                <a:cs typeface="Courier New"/>
                <a:sym typeface="Courier New"/>
              </a:rPr>
              <a:t> </a:t>
            </a:r>
            <a:r>
              <a:rPr lang="en-GB" sz="1135">
                <a:solidFill>
                  <a:srgbClr val="9CDCFE"/>
                </a:solidFill>
                <a:highlight>
                  <a:srgbClr val="1E1E1E"/>
                </a:highlight>
                <a:latin typeface="Courier New"/>
                <a:ea typeface="Courier New"/>
                <a:cs typeface="Courier New"/>
                <a:sym typeface="Courier New"/>
              </a:rPr>
              <a:t>df</a:t>
            </a:r>
            <a:endParaRPr sz="1135">
              <a:solidFill>
                <a:srgbClr val="9CDCFE"/>
              </a:solidFill>
              <a:highlight>
                <a:srgbClr val="1E1E1E"/>
              </a:highlight>
              <a:latin typeface="Courier New"/>
              <a:ea typeface="Courier New"/>
              <a:cs typeface="Courier New"/>
              <a:sym typeface="Courier New"/>
            </a:endParaRPr>
          </a:p>
          <a:p>
            <a:pPr indent="0" lvl="0" marL="457200" rtl="0" algn="l">
              <a:lnSpc>
                <a:spcPct val="95000"/>
              </a:lnSpc>
              <a:spcBef>
                <a:spcPts val="0"/>
              </a:spcBef>
              <a:spcAft>
                <a:spcPts val="0"/>
              </a:spcAft>
              <a:buSzPts val="770"/>
              <a:buNone/>
            </a:pPr>
            <a:r>
              <a:t/>
            </a:r>
            <a:endParaRPr b="1" sz="1350">
              <a:latin typeface="Montserrat"/>
              <a:ea typeface="Montserrat"/>
              <a:cs typeface="Montserrat"/>
              <a:sym typeface="Montserrat"/>
            </a:endParaRPr>
          </a:p>
          <a:p>
            <a:pPr indent="0" lvl="0" marL="457200" rtl="0" algn="l">
              <a:lnSpc>
                <a:spcPct val="95000"/>
              </a:lnSpc>
              <a:spcBef>
                <a:spcPts val="1200"/>
              </a:spcBef>
              <a:spcAft>
                <a:spcPts val="0"/>
              </a:spcAft>
              <a:buSzPts val="770"/>
              <a:buNone/>
            </a:pPr>
            <a:r>
              <a:t/>
            </a:r>
            <a:endParaRPr b="1" sz="1350">
              <a:latin typeface="Montserrat"/>
              <a:ea typeface="Montserrat"/>
              <a:cs typeface="Montserrat"/>
              <a:sym typeface="Montserrat"/>
            </a:endParaRPr>
          </a:p>
          <a:p>
            <a:pPr indent="0" lvl="0" marL="457200" rtl="0" algn="l">
              <a:lnSpc>
                <a:spcPct val="95000"/>
              </a:lnSpc>
              <a:spcBef>
                <a:spcPts val="1200"/>
              </a:spcBef>
              <a:spcAft>
                <a:spcPts val="0"/>
              </a:spcAft>
              <a:buSzPts val="770"/>
              <a:buNone/>
            </a:pPr>
            <a:r>
              <a:t/>
            </a:r>
            <a:endParaRPr b="1" sz="1350">
              <a:latin typeface="Montserrat"/>
              <a:ea typeface="Montserrat"/>
              <a:cs typeface="Montserrat"/>
              <a:sym typeface="Montserrat"/>
            </a:endParaRPr>
          </a:p>
          <a:p>
            <a:pPr indent="0" lvl="0" marL="457200" rtl="0" algn="l">
              <a:lnSpc>
                <a:spcPct val="95000"/>
              </a:lnSpc>
              <a:spcBef>
                <a:spcPts val="1200"/>
              </a:spcBef>
              <a:spcAft>
                <a:spcPts val="1200"/>
              </a:spcAft>
              <a:buSzPts val="770"/>
              <a:buNone/>
            </a:pPr>
            <a:r>
              <a:t/>
            </a:r>
            <a:endParaRPr b="1" sz="1050">
              <a:latin typeface="Montserrat"/>
              <a:ea typeface="Montserrat"/>
              <a:cs typeface="Montserrat"/>
              <a:sym typeface="Montserrat"/>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p64"/>
          <p:cNvSpPr txBox="1"/>
          <p:nvPr>
            <p:ph type="title"/>
          </p:nvPr>
        </p:nvSpPr>
        <p:spPr>
          <a:xfrm>
            <a:off x="1114425" y="393750"/>
            <a:ext cx="7221900" cy="510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CAT BOOST</a:t>
            </a:r>
            <a:r>
              <a:rPr lang="en-GB"/>
              <a:t> CLASSIFIER</a:t>
            </a:r>
            <a:endParaRPr/>
          </a:p>
        </p:txBody>
      </p:sp>
      <p:sp>
        <p:nvSpPr>
          <p:cNvPr id="407" name="Google Shape;407;p64"/>
          <p:cNvSpPr txBox="1"/>
          <p:nvPr>
            <p:ph idx="1" type="body"/>
          </p:nvPr>
        </p:nvSpPr>
        <p:spPr>
          <a:xfrm>
            <a:off x="1052550" y="1020250"/>
            <a:ext cx="7038900" cy="3469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GB" sz="1600" u="sng"/>
              <a:t>Definition:</a:t>
            </a:r>
            <a:endParaRPr b="1" sz="1600" u="sng"/>
          </a:p>
          <a:p>
            <a:pPr indent="0" lvl="0" marL="457200" rtl="0" algn="l">
              <a:spcBef>
                <a:spcPts val="1200"/>
              </a:spcBef>
              <a:spcAft>
                <a:spcPts val="0"/>
              </a:spcAft>
              <a:buNone/>
            </a:pPr>
            <a:r>
              <a:rPr lang="en-GB"/>
              <a:t>This is a gradient boosting technique for decision trees</a:t>
            </a:r>
            <a:r>
              <a:rPr lang="en-GB"/>
              <a:t>. Takes care of the tuning of multiple hyperparameters.</a:t>
            </a:r>
            <a:endParaRPr/>
          </a:p>
          <a:p>
            <a:pPr indent="0" lvl="0" marL="0" rtl="0" algn="l">
              <a:spcBef>
                <a:spcPts val="1200"/>
              </a:spcBef>
              <a:spcAft>
                <a:spcPts val="0"/>
              </a:spcAft>
              <a:buNone/>
            </a:pPr>
            <a:r>
              <a:rPr b="1" lang="en-GB" sz="1600" u="sng"/>
              <a:t>Advantages:</a:t>
            </a:r>
            <a:endParaRPr b="1" sz="1600" u="sng"/>
          </a:p>
          <a:p>
            <a:pPr indent="-311150" lvl="0" marL="457200" rtl="0" algn="l">
              <a:spcBef>
                <a:spcPts val="1200"/>
              </a:spcBef>
              <a:spcAft>
                <a:spcPts val="0"/>
              </a:spcAft>
              <a:buSzPts val="1300"/>
              <a:buChar char="●"/>
            </a:pPr>
            <a:r>
              <a:rPr lang="en-GB"/>
              <a:t>No pre-processing of data is required..</a:t>
            </a:r>
            <a:endParaRPr/>
          </a:p>
          <a:p>
            <a:pPr indent="-311150" lvl="0" marL="457200" rtl="0" algn="l">
              <a:spcBef>
                <a:spcPts val="0"/>
              </a:spcBef>
              <a:spcAft>
                <a:spcPts val="0"/>
              </a:spcAft>
              <a:buSzPts val="1300"/>
              <a:buChar char="●"/>
            </a:pPr>
            <a:r>
              <a:rPr lang="en-GB"/>
              <a:t>Reduces overfitting.</a:t>
            </a:r>
            <a:endParaRPr/>
          </a:p>
          <a:p>
            <a:pPr indent="0" lvl="0" marL="0" rtl="0" algn="l">
              <a:spcBef>
                <a:spcPts val="1200"/>
              </a:spcBef>
              <a:spcAft>
                <a:spcPts val="0"/>
              </a:spcAft>
              <a:buNone/>
            </a:pPr>
            <a:r>
              <a:rPr b="1" lang="en-GB" sz="1600" u="sng"/>
              <a:t>Disadvantages:</a:t>
            </a:r>
            <a:endParaRPr b="1" sz="1600" u="sng"/>
          </a:p>
          <a:p>
            <a:pPr indent="-311150" lvl="0" marL="457200" rtl="0" algn="l">
              <a:spcBef>
                <a:spcPts val="1200"/>
              </a:spcBef>
              <a:spcAft>
                <a:spcPts val="0"/>
              </a:spcAft>
              <a:buSzPts val="1300"/>
              <a:buChar char="●"/>
            </a:pPr>
            <a:r>
              <a:rPr lang="en-GB"/>
              <a:t>Time taking</a:t>
            </a:r>
            <a:r>
              <a:rPr lang="en-GB"/>
              <a:t>.</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sp>
        <p:nvSpPr>
          <p:cNvPr id="412" name="Google Shape;412;p6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ACCURACY</a:t>
            </a:r>
            <a:endParaRPr/>
          </a:p>
        </p:txBody>
      </p:sp>
      <p:sp>
        <p:nvSpPr>
          <p:cNvPr id="413" name="Google Shape;413;p65"/>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Train Accuracy : </a:t>
            </a:r>
            <a:r>
              <a:rPr lang="en-GB"/>
              <a:t>0.8817</a:t>
            </a:r>
            <a:endParaRPr/>
          </a:p>
          <a:p>
            <a:pPr indent="0" lvl="0" marL="0" rtl="0" algn="l">
              <a:spcBef>
                <a:spcPts val="1200"/>
              </a:spcBef>
              <a:spcAft>
                <a:spcPts val="1200"/>
              </a:spcAft>
              <a:buNone/>
            </a:pPr>
            <a:r>
              <a:rPr lang="en-GB"/>
              <a:t>Test Accuracy   : </a:t>
            </a:r>
            <a:r>
              <a:rPr lang="en-GB"/>
              <a:t>0.8717</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sp>
        <p:nvSpPr>
          <p:cNvPr id="418" name="Google Shape;418;p6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CLASSIFICATION REPORT</a:t>
            </a:r>
            <a:endParaRPr/>
          </a:p>
        </p:txBody>
      </p:sp>
      <p:pic>
        <p:nvPicPr>
          <p:cNvPr id="419" name="Google Shape;419;p66"/>
          <p:cNvPicPr preferRelativeResize="0"/>
          <p:nvPr/>
        </p:nvPicPr>
        <p:blipFill>
          <a:blip r:embed="rId3">
            <a:alphaModFix/>
          </a:blip>
          <a:stretch>
            <a:fillRect/>
          </a:stretch>
        </p:blipFill>
        <p:spPr>
          <a:xfrm>
            <a:off x="124213" y="2064025"/>
            <a:ext cx="8895574" cy="205537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sp>
        <p:nvSpPr>
          <p:cNvPr id="424" name="Google Shape;424;p67"/>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CONFUSION MATRIX</a:t>
            </a:r>
            <a:endParaRPr/>
          </a:p>
        </p:txBody>
      </p:sp>
      <p:pic>
        <p:nvPicPr>
          <p:cNvPr id="425" name="Google Shape;425;p67"/>
          <p:cNvPicPr preferRelativeResize="0"/>
          <p:nvPr/>
        </p:nvPicPr>
        <p:blipFill>
          <a:blip r:embed="rId3">
            <a:alphaModFix/>
          </a:blip>
          <a:stretch>
            <a:fillRect/>
          </a:stretch>
        </p:blipFill>
        <p:spPr>
          <a:xfrm>
            <a:off x="2432088" y="1307850"/>
            <a:ext cx="4279817" cy="3530849"/>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p68"/>
          <p:cNvSpPr txBox="1"/>
          <p:nvPr>
            <p:ph type="title"/>
          </p:nvPr>
        </p:nvSpPr>
        <p:spPr>
          <a:xfrm>
            <a:off x="1114425" y="393750"/>
            <a:ext cx="7221900" cy="510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KNN</a:t>
            </a:r>
            <a:r>
              <a:rPr lang="en-GB"/>
              <a:t> CLASSIFIER</a:t>
            </a:r>
            <a:endParaRPr/>
          </a:p>
        </p:txBody>
      </p:sp>
      <p:sp>
        <p:nvSpPr>
          <p:cNvPr id="431" name="Google Shape;431;p68"/>
          <p:cNvSpPr txBox="1"/>
          <p:nvPr>
            <p:ph idx="1" type="body"/>
          </p:nvPr>
        </p:nvSpPr>
        <p:spPr>
          <a:xfrm>
            <a:off x="1052550" y="1020250"/>
            <a:ext cx="7038900" cy="3825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GB" sz="1600" u="sng"/>
              <a:t>Definition:</a:t>
            </a:r>
            <a:endParaRPr b="1" sz="1600" u="sng"/>
          </a:p>
          <a:p>
            <a:pPr indent="0" lvl="0" marL="457200" rtl="0" algn="l">
              <a:spcBef>
                <a:spcPts val="1200"/>
              </a:spcBef>
              <a:spcAft>
                <a:spcPts val="0"/>
              </a:spcAft>
              <a:buNone/>
            </a:pPr>
            <a:r>
              <a:rPr lang="en-GB"/>
              <a:t>KNN works by finding the distances between a query and all the examples in the data, selecting the specified number examples (K) closest to the query, then votes for the most frequent label (in the case of classification) or averages the labels (in the case of regression).</a:t>
            </a:r>
            <a:endParaRPr/>
          </a:p>
          <a:p>
            <a:pPr indent="0" lvl="0" marL="0" rtl="0" algn="l">
              <a:spcBef>
                <a:spcPts val="1200"/>
              </a:spcBef>
              <a:spcAft>
                <a:spcPts val="0"/>
              </a:spcAft>
              <a:buNone/>
            </a:pPr>
            <a:r>
              <a:rPr b="1" lang="en-GB" sz="1600" u="sng"/>
              <a:t>Advantages:</a:t>
            </a:r>
            <a:endParaRPr b="1" sz="1600" u="sng"/>
          </a:p>
          <a:p>
            <a:pPr indent="-311150" lvl="0" marL="457200" rtl="0" algn="l">
              <a:spcBef>
                <a:spcPts val="1200"/>
              </a:spcBef>
              <a:spcAft>
                <a:spcPts val="0"/>
              </a:spcAft>
              <a:buSzPts val="1300"/>
              <a:buChar char="●"/>
            </a:pPr>
            <a:r>
              <a:rPr lang="en-GB"/>
              <a:t>Easy to implement</a:t>
            </a:r>
            <a:r>
              <a:rPr lang="en-GB"/>
              <a:t>.</a:t>
            </a:r>
            <a:endParaRPr/>
          </a:p>
          <a:p>
            <a:pPr indent="-311150" lvl="0" marL="457200" rtl="0" algn="l">
              <a:spcBef>
                <a:spcPts val="0"/>
              </a:spcBef>
              <a:spcAft>
                <a:spcPts val="0"/>
              </a:spcAft>
              <a:buSzPts val="1300"/>
              <a:buChar char="●"/>
            </a:pPr>
            <a:r>
              <a:rPr lang="en-GB"/>
              <a:t>Easy addition of new data.</a:t>
            </a:r>
            <a:endParaRPr/>
          </a:p>
          <a:p>
            <a:pPr indent="0" lvl="0" marL="0" rtl="0" algn="l">
              <a:spcBef>
                <a:spcPts val="1200"/>
              </a:spcBef>
              <a:spcAft>
                <a:spcPts val="0"/>
              </a:spcAft>
              <a:buNone/>
            </a:pPr>
            <a:r>
              <a:rPr b="1" lang="en-GB" sz="1600" u="sng"/>
              <a:t>Disadvantages:</a:t>
            </a:r>
            <a:endParaRPr b="1" sz="1600" u="sng"/>
          </a:p>
          <a:p>
            <a:pPr indent="-311150" lvl="0" marL="457200" rtl="0" algn="l">
              <a:spcBef>
                <a:spcPts val="1200"/>
              </a:spcBef>
              <a:spcAft>
                <a:spcPts val="0"/>
              </a:spcAft>
              <a:buSzPts val="1300"/>
              <a:buChar char="●"/>
            </a:pPr>
            <a:r>
              <a:rPr lang="en-GB"/>
              <a:t>Sensitive to noisy data,missing and outliers</a:t>
            </a:r>
            <a:r>
              <a:rPr lang="en-GB"/>
              <a:t>.</a:t>
            </a:r>
            <a:endParaRPr/>
          </a:p>
          <a:p>
            <a:pPr indent="-311150" lvl="0" marL="457200" rtl="0" algn="l">
              <a:spcBef>
                <a:spcPts val="0"/>
              </a:spcBef>
              <a:spcAft>
                <a:spcPts val="0"/>
              </a:spcAft>
              <a:buSzPts val="1300"/>
              <a:buChar char="●"/>
            </a:pPr>
            <a:r>
              <a:rPr lang="en-GB"/>
              <a:t>Doesn’t work well with high dimensions and large datasets. </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 name="Shape 435"/>
        <p:cNvGrpSpPr/>
        <p:nvPr/>
      </p:nvGrpSpPr>
      <p:grpSpPr>
        <a:xfrm>
          <a:off x="0" y="0"/>
          <a:ext cx="0" cy="0"/>
          <a:chOff x="0" y="0"/>
          <a:chExt cx="0" cy="0"/>
        </a:xfrm>
      </p:grpSpPr>
      <p:sp>
        <p:nvSpPr>
          <p:cNvPr id="436" name="Google Shape;436;p69"/>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ACCURACY</a:t>
            </a:r>
            <a:endParaRPr/>
          </a:p>
        </p:txBody>
      </p:sp>
      <p:sp>
        <p:nvSpPr>
          <p:cNvPr id="437" name="Google Shape;437;p69"/>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Train Accuracy : </a:t>
            </a:r>
            <a:r>
              <a:rPr lang="en-GB"/>
              <a:t>0.8277</a:t>
            </a:r>
            <a:endParaRPr/>
          </a:p>
          <a:p>
            <a:pPr indent="0" lvl="0" marL="0" rtl="0" algn="l">
              <a:spcBef>
                <a:spcPts val="1200"/>
              </a:spcBef>
              <a:spcAft>
                <a:spcPts val="1200"/>
              </a:spcAft>
              <a:buNone/>
            </a:pPr>
            <a:r>
              <a:rPr lang="en-GB"/>
              <a:t>Test Accuracy   : </a:t>
            </a:r>
            <a:r>
              <a:rPr lang="en-GB"/>
              <a:t>0.8011</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sp>
        <p:nvSpPr>
          <p:cNvPr id="442" name="Google Shape;442;p70"/>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CLASSIFICATION REPORT</a:t>
            </a:r>
            <a:endParaRPr/>
          </a:p>
        </p:txBody>
      </p:sp>
      <p:pic>
        <p:nvPicPr>
          <p:cNvPr id="443" name="Google Shape;443;p70"/>
          <p:cNvPicPr preferRelativeResize="0"/>
          <p:nvPr/>
        </p:nvPicPr>
        <p:blipFill>
          <a:blip r:embed="rId3">
            <a:alphaModFix/>
          </a:blip>
          <a:stretch>
            <a:fillRect/>
          </a:stretch>
        </p:blipFill>
        <p:spPr>
          <a:xfrm>
            <a:off x="159825" y="2125175"/>
            <a:ext cx="8824350" cy="198657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sp>
        <p:nvSpPr>
          <p:cNvPr id="448" name="Google Shape;448;p71"/>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CONFUSION MATRIX</a:t>
            </a:r>
            <a:endParaRPr/>
          </a:p>
        </p:txBody>
      </p:sp>
      <p:pic>
        <p:nvPicPr>
          <p:cNvPr id="449" name="Google Shape;449;p71"/>
          <p:cNvPicPr preferRelativeResize="0"/>
          <p:nvPr/>
        </p:nvPicPr>
        <p:blipFill>
          <a:blip r:embed="rId3">
            <a:alphaModFix/>
          </a:blip>
          <a:stretch>
            <a:fillRect/>
          </a:stretch>
        </p:blipFill>
        <p:spPr>
          <a:xfrm>
            <a:off x="2449500" y="1360900"/>
            <a:ext cx="4245003" cy="3530849"/>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 name="Shape 453"/>
        <p:cNvGrpSpPr/>
        <p:nvPr/>
      </p:nvGrpSpPr>
      <p:grpSpPr>
        <a:xfrm>
          <a:off x="0" y="0"/>
          <a:ext cx="0" cy="0"/>
          <a:chOff x="0" y="0"/>
          <a:chExt cx="0" cy="0"/>
        </a:xfrm>
      </p:grpSpPr>
      <p:sp>
        <p:nvSpPr>
          <p:cNvPr id="454" name="Google Shape;454;p72"/>
          <p:cNvSpPr txBox="1"/>
          <p:nvPr>
            <p:ph type="title"/>
          </p:nvPr>
        </p:nvSpPr>
        <p:spPr>
          <a:xfrm>
            <a:off x="1114425" y="393750"/>
            <a:ext cx="7221900" cy="510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ADA</a:t>
            </a:r>
            <a:r>
              <a:rPr lang="en-GB"/>
              <a:t>BOOST CLASSIFIER</a:t>
            </a:r>
            <a:endParaRPr/>
          </a:p>
        </p:txBody>
      </p:sp>
      <p:sp>
        <p:nvSpPr>
          <p:cNvPr id="455" name="Google Shape;455;p72"/>
          <p:cNvSpPr txBox="1"/>
          <p:nvPr>
            <p:ph idx="1" type="body"/>
          </p:nvPr>
        </p:nvSpPr>
        <p:spPr>
          <a:xfrm>
            <a:off x="1052550" y="1020250"/>
            <a:ext cx="7038900" cy="3469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GB" sz="1600" u="sng"/>
              <a:t>Definition:</a:t>
            </a:r>
            <a:endParaRPr b="1" sz="1600" u="sng"/>
          </a:p>
          <a:p>
            <a:pPr indent="0" lvl="0" marL="0" rtl="0" algn="just">
              <a:spcBef>
                <a:spcPts val="1200"/>
              </a:spcBef>
              <a:spcAft>
                <a:spcPts val="0"/>
              </a:spcAft>
              <a:buNone/>
            </a:pPr>
            <a:r>
              <a:rPr b="1" lang="en-GB" sz="1600" u="sng"/>
              <a:t>	</a:t>
            </a:r>
            <a:r>
              <a:rPr b="1" lang="en-GB"/>
              <a:t>It </a:t>
            </a:r>
            <a:r>
              <a:rPr b="1" lang="en-GB"/>
              <a:t>is a meta-estimator that begins by fitting a classifier on the original dataset and then fits additional copies of the classifier on the same dataset but where the weights of incorrectly classified instances are adjusted such that subsequent classifiers focus more on difficult cases.</a:t>
            </a:r>
            <a:endParaRPr b="1"/>
          </a:p>
          <a:p>
            <a:pPr indent="0" lvl="0" marL="0" rtl="0" algn="l">
              <a:spcBef>
                <a:spcPts val="1200"/>
              </a:spcBef>
              <a:spcAft>
                <a:spcPts val="0"/>
              </a:spcAft>
              <a:buNone/>
            </a:pPr>
            <a:r>
              <a:rPr b="1" lang="en-GB" sz="1600" u="sng"/>
              <a:t>Advantages:</a:t>
            </a:r>
            <a:endParaRPr b="1" sz="1600" u="sng"/>
          </a:p>
          <a:p>
            <a:pPr indent="0" lvl="0" marL="0" rtl="0" algn="l">
              <a:spcBef>
                <a:spcPts val="1200"/>
              </a:spcBef>
              <a:spcAft>
                <a:spcPts val="0"/>
              </a:spcAft>
              <a:buNone/>
            </a:pPr>
            <a:r>
              <a:rPr b="1" lang="en-GB"/>
              <a:t>AdaBoost classifier builds a strong classifier by combining multiple poorly performing classifiers so that you will get high accuracy strong classifier.</a:t>
            </a:r>
            <a:endParaRPr b="1" sz="1200"/>
          </a:p>
          <a:p>
            <a:pPr indent="0" lvl="0" marL="0" rtl="0" algn="l">
              <a:spcBef>
                <a:spcPts val="1200"/>
              </a:spcBef>
              <a:spcAft>
                <a:spcPts val="0"/>
              </a:spcAft>
              <a:buNone/>
            </a:pPr>
            <a:r>
              <a:rPr b="1" lang="en-GB" sz="1600" u="sng"/>
              <a:t>Disadvantages:</a:t>
            </a:r>
            <a:endParaRPr b="1" sz="1600" u="sng"/>
          </a:p>
          <a:p>
            <a:pPr indent="0" lvl="0" marL="0" rtl="0" algn="l">
              <a:spcBef>
                <a:spcPts val="1200"/>
              </a:spcBef>
              <a:spcAft>
                <a:spcPts val="1200"/>
              </a:spcAft>
              <a:buNone/>
            </a:pPr>
            <a:r>
              <a:rPr lang="en-GB"/>
              <a:t>AdaBoost is also extremely sensitive to Noisy data and outliers</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 name="Shape 459"/>
        <p:cNvGrpSpPr/>
        <p:nvPr/>
      </p:nvGrpSpPr>
      <p:grpSpPr>
        <a:xfrm>
          <a:off x="0" y="0"/>
          <a:ext cx="0" cy="0"/>
          <a:chOff x="0" y="0"/>
          <a:chExt cx="0" cy="0"/>
        </a:xfrm>
      </p:grpSpPr>
      <p:sp>
        <p:nvSpPr>
          <p:cNvPr id="460" name="Google Shape;460;p73"/>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ACCURACY</a:t>
            </a:r>
            <a:endParaRPr/>
          </a:p>
        </p:txBody>
      </p:sp>
      <p:sp>
        <p:nvSpPr>
          <p:cNvPr id="461" name="Google Shape;461;p73"/>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Train Accuracy : </a:t>
            </a:r>
            <a:r>
              <a:rPr lang="en-GB"/>
              <a:t>0.8381</a:t>
            </a:r>
            <a:endParaRPr/>
          </a:p>
          <a:p>
            <a:pPr indent="0" lvl="0" marL="0" rtl="0" algn="l">
              <a:spcBef>
                <a:spcPts val="1200"/>
              </a:spcBef>
              <a:spcAft>
                <a:spcPts val="1200"/>
              </a:spcAft>
              <a:buNone/>
            </a:pPr>
            <a:r>
              <a:rPr lang="en-GB"/>
              <a:t>Test Accuracy   : </a:t>
            </a:r>
            <a:r>
              <a:rPr lang="en-GB"/>
              <a:t>0.8417</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29"/>
          <p:cNvSpPr txBox="1"/>
          <p:nvPr>
            <p:ph type="title"/>
          </p:nvPr>
        </p:nvSpPr>
        <p:spPr>
          <a:xfrm>
            <a:off x="1297500" y="393750"/>
            <a:ext cx="7038900" cy="806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GB"/>
              <a:t>DATA IN RAW FORM</a:t>
            </a:r>
            <a:endParaRPr b="1"/>
          </a:p>
          <a:p>
            <a:pPr indent="0" lvl="0" marL="0" rtl="0" algn="l">
              <a:spcBef>
                <a:spcPts val="0"/>
              </a:spcBef>
              <a:spcAft>
                <a:spcPts val="0"/>
              </a:spcAft>
              <a:buNone/>
            </a:pPr>
            <a:r>
              <a:rPr lang="en-GB"/>
              <a:t>TRAINING DATA</a:t>
            </a:r>
            <a:endParaRPr/>
          </a:p>
        </p:txBody>
      </p:sp>
      <p:pic>
        <p:nvPicPr>
          <p:cNvPr id="206" name="Google Shape;206;p29"/>
          <p:cNvPicPr preferRelativeResize="0"/>
          <p:nvPr/>
        </p:nvPicPr>
        <p:blipFill rotWithShape="1">
          <a:blip r:embed="rId3">
            <a:alphaModFix/>
          </a:blip>
          <a:srcRect b="49743" l="0" r="31431" t="2768"/>
          <a:stretch/>
        </p:blipFill>
        <p:spPr>
          <a:xfrm>
            <a:off x="1356250" y="1275175"/>
            <a:ext cx="7038902" cy="3582725"/>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 name="Shape 465"/>
        <p:cNvGrpSpPr/>
        <p:nvPr/>
      </p:nvGrpSpPr>
      <p:grpSpPr>
        <a:xfrm>
          <a:off x="0" y="0"/>
          <a:ext cx="0" cy="0"/>
          <a:chOff x="0" y="0"/>
          <a:chExt cx="0" cy="0"/>
        </a:xfrm>
      </p:grpSpPr>
      <p:sp>
        <p:nvSpPr>
          <p:cNvPr id="466" name="Google Shape;466;p7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CLASSIFICATION REPORT</a:t>
            </a:r>
            <a:endParaRPr/>
          </a:p>
        </p:txBody>
      </p:sp>
      <p:pic>
        <p:nvPicPr>
          <p:cNvPr id="467" name="Google Shape;467;p74"/>
          <p:cNvPicPr preferRelativeResize="0"/>
          <p:nvPr/>
        </p:nvPicPr>
        <p:blipFill>
          <a:blip r:embed="rId3">
            <a:alphaModFix/>
          </a:blip>
          <a:stretch>
            <a:fillRect/>
          </a:stretch>
        </p:blipFill>
        <p:spPr>
          <a:xfrm>
            <a:off x="318138" y="1979950"/>
            <a:ext cx="8507725" cy="1940725"/>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sp>
        <p:nvSpPr>
          <p:cNvPr id="472" name="Google Shape;472;p7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CONFUSION MATRIX</a:t>
            </a:r>
            <a:endParaRPr/>
          </a:p>
        </p:txBody>
      </p:sp>
      <p:pic>
        <p:nvPicPr>
          <p:cNvPr id="473" name="Google Shape;473;p75"/>
          <p:cNvPicPr preferRelativeResize="0"/>
          <p:nvPr/>
        </p:nvPicPr>
        <p:blipFill>
          <a:blip r:embed="rId3">
            <a:alphaModFix/>
          </a:blip>
          <a:stretch>
            <a:fillRect/>
          </a:stretch>
        </p:blipFill>
        <p:spPr>
          <a:xfrm>
            <a:off x="2522775" y="1307850"/>
            <a:ext cx="4098458" cy="3530851"/>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 name="Shape 477"/>
        <p:cNvGrpSpPr/>
        <p:nvPr/>
      </p:nvGrpSpPr>
      <p:grpSpPr>
        <a:xfrm>
          <a:off x="0" y="0"/>
          <a:ext cx="0" cy="0"/>
          <a:chOff x="0" y="0"/>
          <a:chExt cx="0" cy="0"/>
        </a:xfrm>
      </p:grpSpPr>
      <p:sp>
        <p:nvSpPr>
          <p:cNvPr id="478" name="Google Shape;478;p76"/>
          <p:cNvSpPr txBox="1"/>
          <p:nvPr>
            <p:ph type="title"/>
          </p:nvPr>
        </p:nvSpPr>
        <p:spPr>
          <a:xfrm>
            <a:off x="823850" y="2053000"/>
            <a:ext cx="4587000" cy="11487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b="1" lang="en-GB"/>
              <a:t>RESULTS </a:t>
            </a:r>
            <a:endParaRPr b="1"/>
          </a:p>
          <a:p>
            <a:pPr indent="0" lvl="0" marL="0" rtl="0" algn="l">
              <a:spcBef>
                <a:spcPts val="0"/>
              </a:spcBef>
              <a:spcAft>
                <a:spcPts val="0"/>
              </a:spcAft>
              <a:buNone/>
            </a:pPr>
            <a:r>
              <a:rPr b="1" lang="en-GB"/>
              <a:t>AND</a:t>
            </a:r>
            <a:endParaRPr b="1"/>
          </a:p>
          <a:p>
            <a:pPr indent="0" lvl="0" marL="0" rtl="0" algn="l">
              <a:spcBef>
                <a:spcPts val="0"/>
              </a:spcBef>
              <a:spcAft>
                <a:spcPts val="0"/>
              </a:spcAft>
              <a:buNone/>
            </a:pPr>
            <a:r>
              <a:rPr b="1" lang="en-GB"/>
              <a:t>CONCLUSION</a:t>
            </a:r>
            <a:endParaRPr b="1"/>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sp>
        <p:nvSpPr>
          <p:cNvPr id="483" name="Google Shape;483;p77"/>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GB"/>
              <a:t>RESULTS</a:t>
            </a:r>
            <a:endParaRPr b="1"/>
          </a:p>
        </p:txBody>
      </p:sp>
      <p:sp>
        <p:nvSpPr>
          <p:cNvPr id="484" name="Google Shape;484;p77"/>
          <p:cNvSpPr txBox="1"/>
          <p:nvPr>
            <p:ph idx="1" type="body"/>
          </p:nvPr>
        </p:nvSpPr>
        <p:spPr>
          <a:xfrm>
            <a:off x="996550" y="1028700"/>
            <a:ext cx="7918800" cy="3932700"/>
          </a:xfrm>
          <a:prstGeom prst="rect">
            <a:avLst/>
          </a:prstGeom>
        </p:spPr>
        <p:txBody>
          <a:bodyPr anchorCtr="0" anchor="t" bIns="91425" lIns="91425" spcFirstLastPara="1" rIns="91425" wrap="square" tIns="91425">
            <a:normAutofit fontScale="47500" lnSpcReduction="20000"/>
          </a:bodyPr>
          <a:lstStyle/>
          <a:p>
            <a:pPr indent="-322798" lvl="0" marL="457200" rtl="0" algn="just">
              <a:spcBef>
                <a:spcPts val="0"/>
              </a:spcBef>
              <a:spcAft>
                <a:spcPts val="0"/>
              </a:spcAft>
              <a:buSzPct val="100000"/>
              <a:buChar char="●"/>
            </a:pPr>
            <a:r>
              <a:rPr lang="en-GB" sz="3123"/>
              <a:t>After rigorous data </a:t>
            </a:r>
            <a:r>
              <a:rPr lang="en-GB" sz="3123"/>
              <a:t>analysis</a:t>
            </a:r>
            <a:r>
              <a:rPr lang="en-GB" sz="3123"/>
              <a:t> and model </a:t>
            </a:r>
            <a:r>
              <a:rPr lang="en-GB" sz="3123"/>
              <a:t>testing,</a:t>
            </a:r>
            <a:r>
              <a:rPr lang="en-GB" sz="3123"/>
              <a:t> we observed that all the classifiers  except Adaboost and KNN classifier  performed well on training set with </a:t>
            </a:r>
            <a:r>
              <a:rPr lang="en-GB" sz="3123"/>
              <a:t>an</a:t>
            </a:r>
            <a:r>
              <a:rPr lang="en-GB" sz="3123"/>
              <a:t> accuracy between 0.85 to 0.89.</a:t>
            </a:r>
            <a:endParaRPr sz="3123"/>
          </a:p>
          <a:p>
            <a:pPr indent="0" lvl="0" marL="0" rtl="0" algn="just">
              <a:spcBef>
                <a:spcPts val="1200"/>
              </a:spcBef>
              <a:spcAft>
                <a:spcPts val="0"/>
              </a:spcAft>
              <a:buNone/>
            </a:pPr>
            <a:r>
              <a:t/>
            </a:r>
            <a:endParaRPr sz="3123"/>
          </a:p>
          <a:p>
            <a:pPr indent="-302557" lvl="0" marL="457200" rtl="0" algn="just">
              <a:spcBef>
                <a:spcPts val="1200"/>
              </a:spcBef>
              <a:spcAft>
                <a:spcPts val="0"/>
              </a:spcAft>
              <a:buSzPct val="78512"/>
              <a:buChar char="●"/>
            </a:pPr>
            <a:r>
              <a:rPr lang="en-GB" sz="3123"/>
              <a:t>All the classifiers except KNN were able to generalize the test set with accuracy between 0.83 to 0.87.</a:t>
            </a:r>
            <a:r>
              <a:rPr lang="en-GB" sz="3023"/>
              <a:t> </a:t>
            </a:r>
            <a:endParaRPr sz="3023"/>
          </a:p>
          <a:p>
            <a:pPr indent="0" lvl="0" marL="457200" rtl="0" algn="just">
              <a:spcBef>
                <a:spcPts val="1200"/>
              </a:spcBef>
              <a:spcAft>
                <a:spcPts val="0"/>
              </a:spcAft>
              <a:buNone/>
            </a:pPr>
            <a:r>
              <a:t/>
            </a:r>
            <a:endParaRPr sz="3023"/>
          </a:p>
          <a:p>
            <a:pPr indent="-319781" lvl="0" marL="457200" rtl="0" algn="just">
              <a:spcBef>
                <a:spcPts val="1200"/>
              </a:spcBef>
              <a:spcAft>
                <a:spcPts val="0"/>
              </a:spcAft>
              <a:buSzPct val="100000"/>
              <a:buChar char="●"/>
            </a:pPr>
            <a:r>
              <a:rPr lang="en-GB" sz="3023"/>
              <a:t>Overall, ensemble classifiers fit and generalized the model with accuracy above 0.85.</a:t>
            </a:r>
            <a:endParaRPr sz="3023"/>
          </a:p>
          <a:p>
            <a:pPr indent="0" lvl="0" marL="457200" rtl="0" algn="just">
              <a:spcBef>
                <a:spcPts val="1200"/>
              </a:spcBef>
              <a:spcAft>
                <a:spcPts val="0"/>
              </a:spcAft>
              <a:buNone/>
            </a:pPr>
            <a:r>
              <a:t/>
            </a:r>
            <a:endParaRPr sz="3023"/>
          </a:p>
          <a:p>
            <a:pPr indent="-319781" lvl="0" marL="457200" rtl="0" algn="just">
              <a:spcBef>
                <a:spcPts val="1200"/>
              </a:spcBef>
              <a:spcAft>
                <a:spcPts val="0"/>
              </a:spcAft>
              <a:buSzPct val="100000"/>
              <a:buChar char="●"/>
            </a:pPr>
            <a:r>
              <a:rPr lang="en-GB" sz="3023"/>
              <a:t>The accuracy obtained by author’s approach was 86.9 above we which we </a:t>
            </a:r>
            <a:r>
              <a:rPr lang="en-GB" sz="3023"/>
              <a:t>got an</a:t>
            </a:r>
            <a:r>
              <a:rPr lang="en-GB" sz="3023"/>
              <a:t> accuracy of 87.7 for Cat Boost Classifier.</a:t>
            </a:r>
            <a:endParaRPr sz="3023"/>
          </a:p>
          <a:p>
            <a:pPr indent="0" lvl="0" marL="0" rtl="0" algn="just">
              <a:spcBef>
                <a:spcPts val="1200"/>
              </a:spcBef>
              <a:spcAft>
                <a:spcPts val="0"/>
              </a:spcAft>
              <a:buNone/>
            </a:pPr>
            <a:r>
              <a:t/>
            </a:r>
            <a:endParaRPr/>
          </a:p>
          <a:p>
            <a:pPr indent="0" lvl="0" marL="0" rtl="0" algn="just">
              <a:spcBef>
                <a:spcPts val="1200"/>
              </a:spcBef>
              <a:spcAft>
                <a:spcPts val="1200"/>
              </a:spcAft>
              <a:buNone/>
            </a:pPr>
            <a:r>
              <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 name="Shape 488"/>
        <p:cNvGrpSpPr/>
        <p:nvPr/>
      </p:nvGrpSpPr>
      <p:grpSpPr>
        <a:xfrm>
          <a:off x="0" y="0"/>
          <a:ext cx="0" cy="0"/>
          <a:chOff x="0" y="0"/>
          <a:chExt cx="0" cy="0"/>
        </a:xfrm>
      </p:grpSpPr>
      <p:pic>
        <p:nvPicPr>
          <p:cNvPr id="489" name="Google Shape;489;p78"/>
          <p:cNvPicPr preferRelativeResize="0"/>
          <p:nvPr/>
        </p:nvPicPr>
        <p:blipFill rotWithShape="1">
          <a:blip r:embed="rId3">
            <a:alphaModFix/>
          </a:blip>
          <a:srcRect b="30731" l="37963" r="37745" t="43357"/>
          <a:stretch/>
        </p:blipFill>
        <p:spPr>
          <a:xfrm>
            <a:off x="0" y="0"/>
            <a:ext cx="9144000" cy="5143500"/>
          </a:xfrm>
          <a:prstGeom prst="rect">
            <a:avLst/>
          </a:prstGeom>
          <a:noFill/>
          <a:ln>
            <a:noFill/>
          </a:ln>
        </p:spPr>
      </p:pic>
      <p:sp>
        <p:nvSpPr>
          <p:cNvPr id="490" name="Google Shape;490;p78"/>
          <p:cNvSpPr txBox="1"/>
          <p:nvPr/>
        </p:nvSpPr>
        <p:spPr>
          <a:xfrm>
            <a:off x="3716850" y="0"/>
            <a:ext cx="1710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Lato"/>
                <a:ea typeface="Lato"/>
                <a:cs typeface="Lato"/>
                <a:sym typeface="Lato"/>
              </a:rPr>
              <a:t>ACCURACY TABLE</a:t>
            </a:r>
            <a:endParaRPr>
              <a:latin typeface="Lato"/>
              <a:ea typeface="Lato"/>
              <a:cs typeface="Lato"/>
              <a:sym typeface="Lato"/>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4" name="Shape 494"/>
        <p:cNvGrpSpPr/>
        <p:nvPr/>
      </p:nvGrpSpPr>
      <p:grpSpPr>
        <a:xfrm>
          <a:off x="0" y="0"/>
          <a:ext cx="0" cy="0"/>
          <a:chOff x="0" y="0"/>
          <a:chExt cx="0" cy="0"/>
        </a:xfrm>
      </p:grpSpPr>
      <p:pic>
        <p:nvPicPr>
          <p:cNvPr id="495" name="Google Shape;495;p79"/>
          <p:cNvPicPr preferRelativeResize="0"/>
          <p:nvPr/>
        </p:nvPicPr>
        <p:blipFill rotWithShape="1">
          <a:blip r:embed="rId3">
            <a:alphaModFix/>
          </a:blip>
          <a:srcRect b="6972" l="1627" r="14906" t="11858"/>
          <a:stretch/>
        </p:blipFill>
        <p:spPr>
          <a:xfrm>
            <a:off x="0" y="0"/>
            <a:ext cx="9144000" cy="5143500"/>
          </a:xfrm>
          <a:prstGeom prst="rect">
            <a:avLst/>
          </a:prstGeom>
          <a:noFill/>
          <a:ln>
            <a:noFill/>
          </a:ln>
        </p:spPr>
      </p:pic>
      <p:sp>
        <p:nvSpPr>
          <p:cNvPr id="496" name="Google Shape;496;p79"/>
          <p:cNvSpPr txBox="1"/>
          <p:nvPr/>
        </p:nvSpPr>
        <p:spPr>
          <a:xfrm>
            <a:off x="3518550" y="0"/>
            <a:ext cx="2106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Lato"/>
                <a:ea typeface="Lato"/>
                <a:cs typeface="Lato"/>
                <a:sym typeface="Lato"/>
              </a:rPr>
              <a:t>TRAINING ACCURACY</a:t>
            </a:r>
            <a:endParaRPr>
              <a:latin typeface="Lato"/>
              <a:ea typeface="Lato"/>
              <a:cs typeface="Lato"/>
              <a:sym typeface="Lato"/>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0" name="Shape 500"/>
        <p:cNvGrpSpPr/>
        <p:nvPr/>
      </p:nvGrpSpPr>
      <p:grpSpPr>
        <a:xfrm>
          <a:off x="0" y="0"/>
          <a:ext cx="0" cy="0"/>
          <a:chOff x="0" y="0"/>
          <a:chExt cx="0" cy="0"/>
        </a:xfrm>
      </p:grpSpPr>
      <p:pic>
        <p:nvPicPr>
          <p:cNvPr id="501" name="Google Shape;501;p80"/>
          <p:cNvPicPr preferRelativeResize="0"/>
          <p:nvPr/>
        </p:nvPicPr>
        <p:blipFill rotWithShape="1">
          <a:blip r:embed="rId3">
            <a:alphaModFix/>
          </a:blip>
          <a:srcRect b="5921" l="633" r="18178" t="10199"/>
          <a:stretch/>
        </p:blipFill>
        <p:spPr>
          <a:xfrm>
            <a:off x="0" y="0"/>
            <a:ext cx="9144000" cy="5143500"/>
          </a:xfrm>
          <a:prstGeom prst="rect">
            <a:avLst/>
          </a:prstGeom>
          <a:noFill/>
          <a:ln>
            <a:noFill/>
          </a:ln>
        </p:spPr>
      </p:pic>
      <p:sp>
        <p:nvSpPr>
          <p:cNvPr id="502" name="Google Shape;502;p80"/>
          <p:cNvSpPr txBox="1"/>
          <p:nvPr/>
        </p:nvSpPr>
        <p:spPr>
          <a:xfrm>
            <a:off x="1316325" y="0"/>
            <a:ext cx="7020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a:latin typeface="Lato"/>
                <a:ea typeface="Lato"/>
                <a:cs typeface="Lato"/>
                <a:sym typeface="Lato"/>
              </a:rPr>
              <a:t>TESTING ACCURACY</a:t>
            </a:r>
            <a:endParaRPr>
              <a:latin typeface="Lato"/>
              <a:ea typeface="Lato"/>
              <a:cs typeface="Lato"/>
              <a:sym typeface="Lato"/>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6" name="Shape 506"/>
        <p:cNvGrpSpPr/>
        <p:nvPr/>
      </p:nvGrpSpPr>
      <p:grpSpPr>
        <a:xfrm>
          <a:off x="0" y="0"/>
          <a:ext cx="0" cy="0"/>
          <a:chOff x="0" y="0"/>
          <a:chExt cx="0" cy="0"/>
        </a:xfrm>
      </p:grpSpPr>
      <p:graphicFrame>
        <p:nvGraphicFramePr>
          <p:cNvPr id="507" name="Google Shape;507;p81"/>
          <p:cNvGraphicFramePr/>
          <p:nvPr/>
        </p:nvGraphicFramePr>
        <p:xfrm>
          <a:off x="1231225" y="1650950"/>
          <a:ext cx="3000000" cy="3000000"/>
        </p:xfrm>
        <a:graphic>
          <a:graphicData uri="http://schemas.openxmlformats.org/drawingml/2006/table">
            <a:tbl>
              <a:tblPr>
                <a:noFill/>
                <a:tableStyleId>{193DF036-21F9-4E50-8791-5091D1C6DB61}</a:tableStyleId>
              </a:tblPr>
              <a:tblGrid>
                <a:gridCol w="3619500"/>
                <a:gridCol w="3619500"/>
              </a:tblGrid>
              <a:tr h="388550">
                <a:tc>
                  <a:txBody>
                    <a:bodyPr/>
                    <a:lstStyle/>
                    <a:p>
                      <a:pPr indent="0" lvl="0" marL="0" rtl="0" algn="l">
                        <a:spcBef>
                          <a:spcPts val="0"/>
                        </a:spcBef>
                        <a:spcAft>
                          <a:spcPts val="0"/>
                        </a:spcAft>
                        <a:buNone/>
                      </a:pPr>
                      <a:r>
                        <a:rPr b="1" lang="en-GB">
                          <a:solidFill>
                            <a:schemeClr val="lt1"/>
                          </a:solidFill>
                        </a:rPr>
                        <a:t>Classifiers</a:t>
                      </a:r>
                      <a:endParaRPr b="1">
                        <a:solidFill>
                          <a:schemeClr val="lt1"/>
                        </a:solidFill>
                      </a:endParaRPr>
                    </a:p>
                  </a:txBody>
                  <a:tcPr marT="91425" marB="91425" marR="91425" marL="91425"/>
                </a:tc>
                <a:tc>
                  <a:txBody>
                    <a:bodyPr/>
                    <a:lstStyle/>
                    <a:p>
                      <a:pPr indent="0" lvl="0" marL="0" rtl="0" algn="l">
                        <a:spcBef>
                          <a:spcPts val="0"/>
                        </a:spcBef>
                        <a:spcAft>
                          <a:spcPts val="0"/>
                        </a:spcAft>
                        <a:buNone/>
                      </a:pPr>
                      <a:r>
                        <a:rPr b="1" lang="en-GB">
                          <a:solidFill>
                            <a:schemeClr val="lt1"/>
                          </a:solidFill>
                        </a:rPr>
                        <a:t>Average Time Taken in seconds</a:t>
                      </a:r>
                      <a:endParaRPr b="1">
                        <a:solidFill>
                          <a:schemeClr val="lt1"/>
                        </a:solidFill>
                      </a:endParaRPr>
                    </a:p>
                  </a:txBody>
                  <a:tcPr marT="91425" marB="91425" marR="91425" marL="91425"/>
                </a:tc>
              </a:tr>
              <a:tr h="381000">
                <a:tc>
                  <a:txBody>
                    <a:bodyPr/>
                    <a:lstStyle/>
                    <a:p>
                      <a:pPr indent="0" lvl="0" marL="0" rtl="0" algn="l">
                        <a:spcBef>
                          <a:spcPts val="0"/>
                        </a:spcBef>
                        <a:spcAft>
                          <a:spcPts val="0"/>
                        </a:spcAft>
                        <a:buNone/>
                      </a:pPr>
                      <a:r>
                        <a:rPr lang="en-GB">
                          <a:solidFill>
                            <a:schemeClr val="lt1"/>
                          </a:solidFill>
                        </a:rPr>
                        <a:t>Decision Tree</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GB">
                          <a:solidFill>
                            <a:schemeClr val="lt1"/>
                          </a:solidFill>
                        </a:rPr>
                        <a:t>0.611</a:t>
                      </a:r>
                      <a:endParaRPr>
                        <a:solidFill>
                          <a:schemeClr val="lt1"/>
                        </a:solidFill>
                      </a:endParaRPr>
                    </a:p>
                  </a:txBody>
                  <a:tcPr marT="91425" marB="91425" marR="91425" marL="91425"/>
                </a:tc>
              </a:tr>
              <a:tr h="381000">
                <a:tc>
                  <a:txBody>
                    <a:bodyPr/>
                    <a:lstStyle/>
                    <a:p>
                      <a:pPr indent="0" lvl="0" marL="0" rtl="0" algn="l">
                        <a:spcBef>
                          <a:spcPts val="0"/>
                        </a:spcBef>
                        <a:spcAft>
                          <a:spcPts val="0"/>
                        </a:spcAft>
                        <a:buNone/>
                      </a:pPr>
                      <a:r>
                        <a:rPr lang="en-GB">
                          <a:solidFill>
                            <a:schemeClr val="lt1"/>
                          </a:solidFill>
                        </a:rPr>
                        <a:t>Bagging Classifier</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GB">
                          <a:solidFill>
                            <a:schemeClr val="lt1"/>
                          </a:solidFill>
                        </a:rPr>
                        <a:t>0.975</a:t>
                      </a:r>
                      <a:endParaRPr>
                        <a:solidFill>
                          <a:schemeClr val="lt1"/>
                        </a:solidFill>
                      </a:endParaRPr>
                    </a:p>
                  </a:txBody>
                  <a:tcPr marT="91425" marB="91425" marR="91425" marL="91425"/>
                </a:tc>
              </a:tr>
              <a:tr h="381000">
                <a:tc>
                  <a:txBody>
                    <a:bodyPr/>
                    <a:lstStyle/>
                    <a:p>
                      <a:pPr indent="0" lvl="0" marL="0" rtl="0" algn="l">
                        <a:spcBef>
                          <a:spcPts val="0"/>
                        </a:spcBef>
                        <a:spcAft>
                          <a:spcPts val="0"/>
                        </a:spcAft>
                        <a:buNone/>
                      </a:pPr>
                      <a:r>
                        <a:rPr lang="en-GB">
                          <a:solidFill>
                            <a:schemeClr val="lt1"/>
                          </a:solidFill>
                        </a:rPr>
                        <a:t>Random Forest</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GB">
                          <a:solidFill>
                            <a:schemeClr val="lt1"/>
                          </a:solidFill>
                        </a:rPr>
                        <a:t>7.056</a:t>
                      </a:r>
                      <a:endParaRPr>
                        <a:solidFill>
                          <a:schemeClr val="lt1"/>
                        </a:solidFill>
                      </a:endParaRPr>
                    </a:p>
                  </a:txBody>
                  <a:tcPr marT="91425" marB="91425" marR="91425" marL="91425"/>
                </a:tc>
              </a:tr>
              <a:tr h="381000">
                <a:tc>
                  <a:txBody>
                    <a:bodyPr/>
                    <a:lstStyle/>
                    <a:p>
                      <a:pPr indent="0" lvl="0" marL="0" rtl="0" algn="l">
                        <a:spcBef>
                          <a:spcPts val="0"/>
                        </a:spcBef>
                        <a:spcAft>
                          <a:spcPts val="0"/>
                        </a:spcAft>
                        <a:buNone/>
                      </a:pPr>
                      <a:r>
                        <a:rPr lang="en-GB">
                          <a:solidFill>
                            <a:schemeClr val="lt1"/>
                          </a:solidFill>
                        </a:rPr>
                        <a:t>Cat Boost</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GB">
                          <a:solidFill>
                            <a:schemeClr val="lt1"/>
                          </a:solidFill>
                        </a:rPr>
                        <a:t>6.839</a:t>
                      </a:r>
                      <a:endParaRPr>
                        <a:solidFill>
                          <a:schemeClr val="lt1"/>
                        </a:solidFill>
                      </a:endParaRPr>
                    </a:p>
                  </a:txBody>
                  <a:tcPr marT="91425" marB="91425" marR="91425" marL="91425"/>
                </a:tc>
              </a:tr>
              <a:tr h="381000">
                <a:tc>
                  <a:txBody>
                    <a:bodyPr/>
                    <a:lstStyle/>
                    <a:p>
                      <a:pPr indent="0" lvl="0" marL="0" rtl="0" algn="l">
                        <a:spcBef>
                          <a:spcPts val="0"/>
                        </a:spcBef>
                        <a:spcAft>
                          <a:spcPts val="0"/>
                        </a:spcAft>
                        <a:buNone/>
                      </a:pPr>
                      <a:r>
                        <a:rPr lang="en-GB">
                          <a:solidFill>
                            <a:schemeClr val="lt1"/>
                          </a:solidFill>
                        </a:rPr>
                        <a:t>Ada Boost</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GB">
                          <a:solidFill>
                            <a:schemeClr val="lt1"/>
                          </a:solidFill>
                        </a:rPr>
                        <a:t>5.879</a:t>
                      </a:r>
                      <a:endParaRPr>
                        <a:solidFill>
                          <a:schemeClr val="lt1"/>
                        </a:solidFill>
                      </a:endParaRPr>
                    </a:p>
                  </a:txBody>
                  <a:tcPr marT="91425" marB="91425" marR="91425" marL="91425"/>
                </a:tc>
              </a:tr>
              <a:tr h="381000">
                <a:tc>
                  <a:txBody>
                    <a:bodyPr/>
                    <a:lstStyle/>
                    <a:p>
                      <a:pPr indent="0" lvl="0" marL="0" rtl="0" algn="l">
                        <a:spcBef>
                          <a:spcPts val="0"/>
                        </a:spcBef>
                        <a:spcAft>
                          <a:spcPts val="0"/>
                        </a:spcAft>
                        <a:buNone/>
                      </a:pPr>
                      <a:r>
                        <a:rPr lang="en-GB">
                          <a:solidFill>
                            <a:schemeClr val="lt1"/>
                          </a:solidFill>
                        </a:rPr>
                        <a:t>KNN </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GB">
                          <a:solidFill>
                            <a:schemeClr val="lt1"/>
                          </a:solidFill>
                        </a:rPr>
                        <a:t>123.457</a:t>
                      </a:r>
                      <a:endParaRPr>
                        <a:solidFill>
                          <a:schemeClr val="lt1"/>
                        </a:solidFill>
                      </a:endParaRPr>
                    </a:p>
                  </a:txBody>
                  <a:tcPr marT="91425" marB="91425" marR="91425" marL="91425"/>
                </a:tc>
              </a:tr>
            </a:tbl>
          </a:graphicData>
        </a:graphic>
      </p:graphicFrame>
      <p:sp>
        <p:nvSpPr>
          <p:cNvPr id="508" name="Google Shape;508;p81"/>
          <p:cNvSpPr txBox="1"/>
          <p:nvPr/>
        </p:nvSpPr>
        <p:spPr>
          <a:xfrm>
            <a:off x="1069975" y="542625"/>
            <a:ext cx="7443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Lato"/>
              <a:ea typeface="Lato"/>
              <a:cs typeface="Lato"/>
              <a:sym typeface="Lato"/>
            </a:endParaRPr>
          </a:p>
        </p:txBody>
      </p:sp>
      <p:sp>
        <p:nvSpPr>
          <p:cNvPr id="509" name="Google Shape;509;p81"/>
          <p:cNvSpPr txBox="1"/>
          <p:nvPr>
            <p:ph type="title"/>
          </p:nvPr>
        </p:nvSpPr>
        <p:spPr>
          <a:xfrm>
            <a:off x="1231225" y="942825"/>
            <a:ext cx="7121400" cy="450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AVERAGE TIME TAKEN BY EACH CLASSIFIER</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30"/>
          <p:cNvSpPr txBox="1"/>
          <p:nvPr>
            <p:ph type="title"/>
          </p:nvPr>
        </p:nvSpPr>
        <p:spPr>
          <a:xfrm>
            <a:off x="1297500" y="393750"/>
            <a:ext cx="70389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GB"/>
              <a:t>DATA IN RAW FORM</a:t>
            </a:r>
            <a:endParaRPr b="1"/>
          </a:p>
          <a:p>
            <a:pPr indent="0" lvl="0" marL="0" rtl="0" algn="l">
              <a:spcBef>
                <a:spcPts val="0"/>
              </a:spcBef>
              <a:spcAft>
                <a:spcPts val="0"/>
              </a:spcAft>
              <a:buNone/>
            </a:pPr>
            <a:r>
              <a:rPr lang="en-GB"/>
              <a:t>TESTING DATA</a:t>
            </a:r>
            <a:endParaRPr/>
          </a:p>
        </p:txBody>
      </p:sp>
      <p:pic>
        <p:nvPicPr>
          <p:cNvPr id="212" name="Google Shape;212;p30"/>
          <p:cNvPicPr preferRelativeResize="0"/>
          <p:nvPr/>
        </p:nvPicPr>
        <p:blipFill rotWithShape="1">
          <a:blip r:embed="rId3">
            <a:alphaModFix/>
          </a:blip>
          <a:srcRect b="45385" l="0" r="27293" t="2411"/>
          <a:stretch/>
        </p:blipFill>
        <p:spPr>
          <a:xfrm>
            <a:off x="1297500" y="1264450"/>
            <a:ext cx="7038902" cy="339582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31"/>
          <p:cNvSpPr txBox="1"/>
          <p:nvPr>
            <p:ph type="title"/>
          </p:nvPr>
        </p:nvSpPr>
        <p:spPr>
          <a:xfrm>
            <a:off x="1297500" y="0"/>
            <a:ext cx="73821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GB"/>
              <a:t>TO DATAFRAME</a:t>
            </a:r>
            <a:endParaRPr b="1"/>
          </a:p>
          <a:p>
            <a:pPr indent="0" lvl="0" marL="0" rtl="0" algn="l">
              <a:spcBef>
                <a:spcPts val="0"/>
              </a:spcBef>
              <a:spcAft>
                <a:spcPts val="0"/>
              </a:spcAft>
              <a:buNone/>
            </a:pPr>
            <a:r>
              <a:rPr lang="en-GB"/>
              <a:t>TRAINING SET</a:t>
            </a:r>
            <a:endParaRPr/>
          </a:p>
        </p:txBody>
      </p:sp>
      <p:pic>
        <p:nvPicPr>
          <p:cNvPr id="218" name="Google Shape;218;p31"/>
          <p:cNvPicPr preferRelativeResize="0"/>
          <p:nvPr/>
        </p:nvPicPr>
        <p:blipFill rotWithShape="1">
          <a:blip r:embed="rId3">
            <a:alphaModFix/>
          </a:blip>
          <a:srcRect b="5393" l="0" r="685" t="18427"/>
          <a:stretch/>
        </p:blipFill>
        <p:spPr>
          <a:xfrm>
            <a:off x="1297500" y="1307850"/>
            <a:ext cx="6990600" cy="339884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32"/>
          <p:cNvSpPr txBox="1"/>
          <p:nvPr>
            <p:ph type="title"/>
          </p:nvPr>
        </p:nvSpPr>
        <p:spPr>
          <a:xfrm>
            <a:off x="1297500" y="393750"/>
            <a:ext cx="70389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GB"/>
              <a:t>TO DATAFRAME</a:t>
            </a:r>
            <a:r>
              <a:rPr lang="en-GB"/>
              <a:t> </a:t>
            </a:r>
            <a:endParaRPr/>
          </a:p>
          <a:p>
            <a:pPr indent="0" lvl="0" marL="0" rtl="0" algn="l">
              <a:spcBef>
                <a:spcPts val="0"/>
              </a:spcBef>
              <a:spcAft>
                <a:spcPts val="0"/>
              </a:spcAft>
              <a:buNone/>
            </a:pPr>
            <a:r>
              <a:rPr lang="en-GB"/>
              <a:t>TESTING SET</a:t>
            </a:r>
            <a:endParaRPr/>
          </a:p>
        </p:txBody>
      </p:sp>
      <p:pic>
        <p:nvPicPr>
          <p:cNvPr id="224" name="Google Shape;224;p32"/>
          <p:cNvPicPr preferRelativeResize="0"/>
          <p:nvPr/>
        </p:nvPicPr>
        <p:blipFill rotWithShape="1">
          <a:blip r:embed="rId3">
            <a:alphaModFix/>
          </a:blip>
          <a:srcRect b="5698" l="0" r="852" t="18429"/>
          <a:stretch/>
        </p:blipFill>
        <p:spPr>
          <a:xfrm>
            <a:off x="1325850" y="1307850"/>
            <a:ext cx="6982200" cy="336394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33"/>
          <p:cNvSpPr txBox="1"/>
          <p:nvPr>
            <p:ph type="title"/>
          </p:nvPr>
        </p:nvSpPr>
        <p:spPr>
          <a:xfrm>
            <a:off x="823850" y="2053000"/>
            <a:ext cx="4587000" cy="1148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b="1" lang="en-GB"/>
              <a:t>DATA SCRUBBING</a:t>
            </a:r>
            <a:endParaRPr b="1"/>
          </a:p>
          <a:p>
            <a:pPr indent="0" lvl="0" marL="0" rtl="0" algn="l">
              <a:spcBef>
                <a:spcPts val="0"/>
              </a:spcBef>
              <a:spcAft>
                <a:spcPts val="0"/>
              </a:spcAft>
              <a:buNone/>
            </a:pPr>
            <a:r>
              <a:rPr b="1" lang="en-GB"/>
              <a:t> </a:t>
            </a:r>
            <a:endParaRPr b="1"/>
          </a:p>
        </p:txBody>
      </p:sp>
    </p:spTree>
  </p:cSld>
  <p:clrMapOvr>
    <a:masterClrMapping/>
  </p:clrMapOvr>
</p:sld>
</file>

<file path=ppt/theme/theme1.xml><?xml version="1.0" encoding="utf-8"?>
<a:theme xmlns:a="http://schemas.openxmlformats.org/drawingml/2006/main" xmlns:r="http://schemas.openxmlformats.org/officeDocument/2006/relationships" name="Pop">
  <a:themeElements>
    <a:clrScheme name="Pop">
      <a:dk1>
        <a:srgbClr val="F8E71C"/>
      </a:dk1>
      <a:lt1>
        <a:srgbClr val="FFFFFF"/>
      </a:lt1>
      <a:dk2>
        <a:srgbClr val="000000"/>
      </a:dk2>
      <a:lt2>
        <a:srgbClr val="D9D9D9"/>
      </a:lt2>
      <a:accent1>
        <a:srgbClr val="666666"/>
      </a:accent1>
      <a:accent2>
        <a:srgbClr val="483165"/>
      </a:accent2>
      <a:accent3>
        <a:srgbClr val="EB1E95"/>
      </a:accent3>
      <a:accent4>
        <a:srgbClr val="01AFD1"/>
      </a:accent4>
      <a:accent5>
        <a:srgbClr val="0F9D58"/>
      </a:accent5>
      <a:accent6>
        <a:srgbClr val="9C27B0"/>
      </a:accent6>
      <a:hlink>
        <a:srgbClr val="0F9D58"/>
      </a:hlink>
      <a:folHlink>
        <a:srgbClr val="0F9D5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